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60" r:id="rId1"/>
  </p:sldMasterIdLst>
  <p:notesMasterIdLst>
    <p:notesMasterId r:id="rId22"/>
  </p:notesMasterIdLst>
  <p:handoutMasterIdLst>
    <p:handoutMasterId r:id="rId23"/>
  </p:handoutMasterIdLst>
  <p:sldIdLst>
    <p:sldId id="1128" r:id="rId2"/>
    <p:sldId id="414" r:id="rId3"/>
    <p:sldId id="1084" r:id="rId4"/>
    <p:sldId id="1027" r:id="rId5"/>
    <p:sldId id="1022" r:id="rId6"/>
    <p:sldId id="766" r:id="rId7"/>
    <p:sldId id="765" r:id="rId8"/>
    <p:sldId id="734" r:id="rId9"/>
    <p:sldId id="762" r:id="rId10"/>
    <p:sldId id="731" r:id="rId11"/>
    <p:sldId id="735" r:id="rId12"/>
    <p:sldId id="975" r:id="rId13"/>
    <p:sldId id="770" r:id="rId14"/>
    <p:sldId id="974" r:id="rId15"/>
    <p:sldId id="1039" r:id="rId16"/>
    <p:sldId id="1040" r:id="rId17"/>
    <p:sldId id="780" r:id="rId18"/>
    <p:sldId id="792" r:id="rId19"/>
    <p:sldId id="807" r:id="rId20"/>
    <p:sldId id="509" r:id="rId21"/>
  </p:sldIdLst>
  <p:sldSz cx="12192000" cy="6858000"/>
  <p:notesSz cx="6858000" cy="9144000"/>
  <p:custShowLst>
    <p:custShow name="Central - Customers" id="0">
      <p:sldLst>
        <p:sld r:id="rId7"/>
        <p:sld r:id="rId8"/>
        <p:sld r:id="rId9"/>
        <p:sld r:id="rId10"/>
        <p:sld r:id="rId12"/>
        <p:sld r:id="rId18"/>
        <p:sld r:id="rId14"/>
        <p:sld r:id="rId20"/>
        <p:sld r:id="rId21"/>
      </p:sldLst>
    </p:custShow>
    <p:custShow name="Central - Partners" id="1">
      <p:sldLst>
        <p:sld r:id="rId7"/>
        <p:sld r:id="rId8"/>
        <p:sld r:id="rId9"/>
        <p:sld r:id="rId10"/>
        <p:sld r:id="rId12"/>
        <p:sld r:id="rId18"/>
        <p:sld r:id="rId14"/>
        <p:sld r:id="rId19"/>
        <p:sld r:id="rId20"/>
        <p:sld r:id="rId21"/>
      </p:sldLst>
    </p:custShow>
    <p:custShow name="Aruba Mgmt - Business" id="2">
      <p:sldLst>
        <p:sld r:id="rId20"/>
        <p:sld r:id="rId21"/>
      </p:sldLst>
    </p:custShow>
  </p:custShowLst>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D4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5" autoAdjust="0"/>
    <p:restoredTop sz="82393" autoAdjust="0"/>
  </p:normalViewPr>
  <p:slideViewPr>
    <p:cSldViewPr>
      <p:cViewPr varScale="1">
        <p:scale>
          <a:sx n="88" d="100"/>
          <a:sy n="88" d="100"/>
        </p:scale>
        <p:origin x="1136" y="176"/>
      </p:cViewPr>
      <p:guideLst>
        <p:guide orient="horz" pos="2160"/>
        <p:guide orient="horz" pos="3840"/>
        <p:guide pos="3840"/>
        <p:guide pos="384"/>
        <p:guide pos="7296"/>
        <p:guide orient="horz" pos="960"/>
      </p:guideLst>
    </p:cSldViewPr>
  </p:slideViewPr>
  <p:outlineViewPr>
    <p:cViewPr>
      <p:scale>
        <a:sx n="33" d="100"/>
        <a:sy n="33" d="100"/>
      </p:scale>
      <p:origin x="0" y="-912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71" d="100"/>
          <a:sy n="71" d="100"/>
        </p:scale>
        <p:origin x="3029"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 Id="rId30"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Simon (Aruba CTO UKI)" userId="5b25a385-5235-4a4c-9cbb-88ddf0d3d462" providerId="ADAL" clId="{69F85478-B9D1-BC4C-ACD8-A1C192A42E0C}"/>
    <pc:docChg chg="modSld delMainMaster">
      <pc:chgData name="Wilson, Simon (Aruba CTO UKI)" userId="5b25a385-5235-4a4c-9cbb-88ddf0d3d462" providerId="ADAL" clId="{69F85478-B9D1-BC4C-ACD8-A1C192A42E0C}" dt="2018-11-13T16:45:54.299" v="507" actId="14100"/>
      <pc:docMkLst>
        <pc:docMk/>
      </pc:docMkLst>
      <pc:sldChg chg="modTransition">
        <pc:chgData name="Wilson, Simon (Aruba CTO UKI)" userId="5b25a385-5235-4a4c-9cbb-88ddf0d3d462" providerId="ADAL" clId="{69F85478-B9D1-BC4C-ACD8-A1C192A42E0C}" dt="2018-11-13T16:44:59.576" v="503"/>
        <pc:sldMkLst>
          <pc:docMk/>
          <pc:sldMk cId="2398054787" sldId="509"/>
        </pc:sldMkLst>
      </pc:sldChg>
      <pc:sldChg chg="modSp">
        <pc:chgData name="Wilson, Simon (Aruba CTO UKI)" userId="5b25a385-5235-4a4c-9cbb-88ddf0d3d462" providerId="ADAL" clId="{69F85478-B9D1-BC4C-ACD8-A1C192A42E0C}" dt="2018-11-13T16:45:40.948" v="505" actId="207"/>
        <pc:sldMkLst>
          <pc:docMk/>
          <pc:sldMk cId="1812964403" sldId="734"/>
        </pc:sldMkLst>
        <pc:spChg chg="mod">
          <ac:chgData name="Wilson, Simon (Aruba CTO UKI)" userId="5b25a385-5235-4a4c-9cbb-88ddf0d3d462" providerId="ADAL" clId="{69F85478-B9D1-BC4C-ACD8-A1C192A42E0C}" dt="2018-11-13T16:45:40.948" v="505" actId="207"/>
          <ac:spMkLst>
            <pc:docMk/>
            <pc:sldMk cId="1812964403" sldId="734"/>
            <ac:spMk id="8" creationId="{00000000-0000-0000-0000-000000000000}"/>
          </ac:spMkLst>
        </pc:spChg>
        <pc:spChg chg="mod">
          <ac:chgData name="Wilson, Simon (Aruba CTO UKI)" userId="5b25a385-5235-4a4c-9cbb-88ddf0d3d462" providerId="ADAL" clId="{69F85478-B9D1-BC4C-ACD8-A1C192A42E0C}" dt="2018-11-13T16:45:40.948" v="505" actId="207"/>
          <ac:spMkLst>
            <pc:docMk/>
            <pc:sldMk cId="1812964403" sldId="734"/>
            <ac:spMk id="9" creationId="{00000000-0000-0000-0000-000000000000}"/>
          </ac:spMkLst>
        </pc:spChg>
      </pc:sldChg>
      <pc:sldChg chg="modSp">
        <pc:chgData name="Wilson, Simon (Aruba CTO UKI)" userId="5b25a385-5235-4a4c-9cbb-88ddf0d3d462" providerId="ADAL" clId="{69F85478-B9D1-BC4C-ACD8-A1C192A42E0C}" dt="2018-11-13T16:45:32.630" v="504" actId="207"/>
        <pc:sldMkLst>
          <pc:docMk/>
          <pc:sldMk cId="3588267333" sldId="766"/>
        </pc:sldMkLst>
        <pc:spChg chg="mod">
          <ac:chgData name="Wilson, Simon (Aruba CTO UKI)" userId="5b25a385-5235-4a4c-9cbb-88ddf0d3d462" providerId="ADAL" clId="{69F85478-B9D1-BC4C-ACD8-A1C192A42E0C}" dt="2018-11-13T16:45:32.630" v="504" actId="207"/>
          <ac:spMkLst>
            <pc:docMk/>
            <pc:sldMk cId="3588267333" sldId="766"/>
            <ac:spMk id="8" creationId="{00000000-0000-0000-0000-000000000000}"/>
          </ac:spMkLst>
        </pc:spChg>
        <pc:spChg chg="mod">
          <ac:chgData name="Wilson, Simon (Aruba CTO UKI)" userId="5b25a385-5235-4a4c-9cbb-88ddf0d3d462" providerId="ADAL" clId="{69F85478-B9D1-BC4C-ACD8-A1C192A42E0C}" dt="2018-11-13T16:45:32.630" v="504" actId="207"/>
          <ac:spMkLst>
            <pc:docMk/>
            <pc:sldMk cId="3588267333" sldId="766"/>
            <ac:spMk id="9" creationId="{00000000-0000-0000-0000-000000000000}"/>
          </ac:spMkLst>
        </pc:spChg>
      </pc:sldChg>
      <pc:sldChg chg="modSp">
        <pc:chgData name="Wilson, Simon (Aruba CTO UKI)" userId="5b25a385-5235-4a4c-9cbb-88ddf0d3d462" providerId="ADAL" clId="{69F85478-B9D1-BC4C-ACD8-A1C192A42E0C}" dt="2018-11-13T16:45:54.299" v="507" actId="14100"/>
        <pc:sldMkLst>
          <pc:docMk/>
          <pc:sldMk cId="3117410145" sldId="1039"/>
        </pc:sldMkLst>
        <pc:spChg chg="mod">
          <ac:chgData name="Wilson, Simon (Aruba CTO UKI)" userId="5b25a385-5235-4a4c-9cbb-88ddf0d3d462" providerId="ADAL" clId="{69F85478-B9D1-BC4C-ACD8-A1C192A42E0C}" dt="2018-11-13T16:45:48.352" v="506" actId="207"/>
          <ac:spMkLst>
            <pc:docMk/>
            <pc:sldMk cId="3117410145" sldId="1039"/>
            <ac:spMk id="8" creationId="{00000000-0000-0000-0000-000000000000}"/>
          </ac:spMkLst>
        </pc:spChg>
        <pc:spChg chg="mod">
          <ac:chgData name="Wilson, Simon (Aruba CTO UKI)" userId="5b25a385-5235-4a4c-9cbb-88ddf0d3d462" providerId="ADAL" clId="{69F85478-B9D1-BC4C-ACD8-A1C192A42E0C}" dt="2018-11-13T16:45:54.299" v="507" actId="14100"/>
          <ac:spMkLst>
            <pc:docMk/>
            <pc:sldMk cId="3117410145" sldId="1039"/>
            <ac:spMk id="9" creationId="{00000000-0000-0000-0000-000000000000}"/>
          </ac:spMkLst>
        </pc:spChg>
      </pc:sldChg>
      <pc:sldMasterChg chg="del delSldLayout">
        <pc:chgData name="Wilson, Simon (Aruba CTO UKI)" userId="5b25a385-5235-4a4c-9cbb-88ddf0d3d462" providerId="ADAL" clId="{69F85478-B9D1-BC4C-ACD8-A1C192A42E0C}" dt="2018-11-13T16:44:59.576" v="502" actId="2696"/>
        <pc:sldMasterMkLst>
          <pc:docMk/>
          <pc:sldMasterMk cId="1158606227" sldId="2147484196"/>
        </pc:sldMasterMkLst>
        <pc:sldLayoutChg chg="del">
          <pc:chgData name="Wilson, Simon (Aruba CTO UKI)" userId="5b25a385-5235-4a4c-9cbb-88ddf0d3d462" providerId="ADAL" clId="{69F85478-B9D1-BC4C-ACD8-A1C192A42E0C}" dt="2018-11-13T16:44:59.570" v="497" actId="2696"/>
          <pc:sldLayoutMkLst>
            <pc:docMk/>
            <pc:sldMasterMk cId="1158606227" sldId="2147484196"/>
            <pc:sldLayoutMk cId="2327305769" sldId="2147484194"/>
          </pc:sldLayoutMkLst>
        </pc:sldLayoutChg>
        <pc:sldLayoutChg chg="del">
          <pc:chgData name="Wilson, Simon (Aruba CTO UKI)" userId="5b25a385-5235-4a4c-9cbb-88ddf0d3d462" providerId="ADAL" clId="{69F85478-B9D1-BC4C-ACD8-A1C192A42E0C}" dt="2018-11-13T16:44:59.540" v="458" actId="2696"/>
          <pc:sldLayoutMkLst>
            <pc:docMk/>
            <pc:sldMasterMk cId="1158606227" sldId="2147484196"/>
            <pc:sldLayoutMk cId="2653786545" sldId="2147484197"/>
          </pc:sldLayoutMkLst>
        </pc:sldLayoutChg>
        <pc:sldLayoutChg chg="del">
          <pc:chgData name="Wilson, Simon (Aruba CTO UKI)" userId="5b25a385-5235-4a4c-9cbb-88ddf0d3d462" providerId="ADAL" clId="{69F85478-B9D1-BC4C-ACD8-A1C192A42E0C}" dt="2018-11-13T16:44:59.541" v="459" actId="2696"/>
          <pc:sldLayoutMkLst>
            <pc:docMk/>
            <pc:sldMasterMk cId="1158606227" sldId="2147484196"/>
            <pc:sldLayoutMk cId="1841680437" sldId="2147484198"/>
          </pc:sldLayoutMkLst>
        </pc:sldLayoutChg>
        <pc:sldLayoutChg chg="del">
          <pc:chgData name="Wilson, Simon (Aruba CTO UKI)" userId="5b25a385-5235-4a4c-9cbb-88ddf0d3d462" providerId="ADAL" clId="{69F85478-B9D1-BC4C-ACD8-A1C192A42E0C}" dt="2018-11-13T16:44:59.542" v="460" actId="2696"/>
          <pc:sldLayoutMkLst>
            <pc:docMk/>
            <pc:sldMasterMk cId="1158606227" sldId="2147484196"/>
            <pc:sldLayoutMk cId="2647787894" sldId="2147484199"/>
          </pc:sldLayoutMkLst>
        </pc:sldLayoutChg>
        <pc:sldLayoutChg chg="del">
          <pc:chgData name="Wilson, Simon (Aruba CTO UKI)" userId="5b25a385-5235-4a4c-9cbb-88ddf0d3d462" providerId="ADAL" clId="{69F85478-B9D1-BC4C-ACD8-A1C192A42E0C}" dt="2018-11-13T16:44:59.542" v="461" actId="2696"/>
          <pc:sldLayoutMkLst>
            <pc:docMk/>
            <pc:sldMasterMk cId="1158606227" sldId="2147484196"/>
            <pc:sldLayoutMk cId="4038317866" sldId="2147484200"/>
          </pc:sldLayoutMkLst>
        </pc:sldLayoutChg>
        <pc:sldLayoutChg chg="del">
          <pc:chgData name="Wilson, Simon (Aruba CTO UKI)" userId="5b25a385-5235-4a4c-9cbb-88ddf0d3d462" providerId="ADAL" clId="{69F85478-B9D1-BC4C-ACD8-A1C192A42E0C}" dt="2018-11-13T16:44:59.543" v="462" actId="2696"/>
          <pc:sldLayoutMkLst>
            <pc:docMk/>
            <pc:sldMasterMk cId="1158606227" sldId="2147484196"/>
            <pc:sldLayoutMk cId="3513419675" sldId="2147484201"/>
          </pc:sldLayoutMkLst>
        </pc:sldLayoutChg>
        <pc:sldLayoutChg chg="del">
          <pc:chgData name="Wilson, Simon (Aruba CTO UKI)" userId="5b25a385-5235-4a4c-9cbb-88ddf0d3d462" providerId="ADAL" clId="{69F85478-B9D1-BC4C-ACD8-A1C192A42E0C}" dt="2018-11-13T16:44:59.544" v="463" actId="2696"/>
          <pc:sldLayoutMkLst>
            <pc:docMk/>
            <pc:sldMasterMk cId="1158606227" sldId="2147484196"/>
            <pc:sldLayoutMk cId="252875434" sldId="2147484202"/>
          </pc:sldLayoutMkLst>
        </pc:sldLayoutChg>
        <pc:sldLayoutChg chg="del">
          <pc:chgData name="Wilson, Simon (Aruba CTO UKI)" userId="5b25a385-5235-4a4c-9cbb-88ddf0d3d462" providerId="ADAL" clId="{69F85478-B9D1-BC4C-ACD8-A1C192A42E0C}" dt="2018-11-13T16:44:59.545" v="464" actId="2696"/>
          <pc:sldLayoutMkLst>
            <pc:docMk/>
            <pc:sldMasterMk cId="1158606227" sldId="2147484196"/>
            <pc:sldLayoutMk cId="3929498713" sldId="2147484203"/>
          </pc:sldLayoutMkLst>
        </pc:sldLayoutChg>
        <pc:sldLayoutChg chg="del">
          <pc:chgData name="Wilson, Simon (Aruba CTO UKI)" userId="5b25a385-5235-4a4c-9cbb-88ddf0d3d462" providerId="ADAL" clId="{69F85478-B9D1-BC4C-ACD8-A1C192A42E0C}" dt="2018-11-13T16:44:59.546" v="465" actId="2696"/>
          <pc:sldLayoutMkLst>
            <pc:docMk/>
            <pc:sldMasterMk cId="1158606227" sldId="2147484196"/>
            <pc:sldLayoutMk cId="2393728077" sldId="2147484204"/>
          </pc:sldLayoutMkLst>
        </pc:sldLayoutChg>
        <pc:sldLayoutChg chg="del">
          <pc:chgData name="Wilson, Simon (Aruba CTO UKI)" userId="5b25a385-5235-4a4c-9cbb-88ddf0d3d462" providerId="ADAL" clId="{69F85478-B9D1-BC4C-ACD8-A1C192A42E0C}" dt="2018-11-13T16:44:59.546" v="466" actId="2696"/>
          <pc:sldLayoutMkLst>
            <pc:docMk/>
            <pc:sldMasterMk cId="1158606227" sldId="2147484196"/>
            <pc:sldLayoutMk cId="2944155195" sldId="2147484205"/>
          </pc:sldLayoutMkLst>
        </pc:sldLayoutChg>
        <pc:sldLayoutChg chg="del">
          <pc:chgData name="Wilson, Simon (Aruba CTO UKI)" userId="5b25a385-5235-4a4c-9cbb-88ddf0d3d462" providerId="ADAL" clId="{69F85478-B9D1-BC4C-ACD8-A1C192A42E0C}" dt="2018-11-13T16:44:59.547" v="467" actId="2696"/>
          <pc:sldLayoutMkLst>
            <pc:docMk/>
            <pc:sldMasterMk cId="1158606227" sldId="2147484196"/>
            <pc:sldLayoutMk cId="2334973915" sldId="2147484206"/>
          </pc:sldLayoutMkLst>
        </pc:sldLayoutChg>
        <pc:sldLayoutChg chg="del">
          <pc:chgData name="Wilson, Simon (Aruba CTO UKI)" userId="5b25a385-5235-4a4c-9cbb-88ddf0d3d462" providerId="ADAL" clId="{69F85478-B9D1-BC4C-ACD8-A1C192A42E0C}" dt="2018-11-13T16:44:59.548" v="468" actId="2696"/>
          <pc:sldLayoutMkLst>
            <pc:docMk/>
            <pc:sldMasterMk cId="1158606227" sldId="2147484196"/>
            <pc:sldLayoutMk cId="1723436493" sldId="2147484207"/>
          </pc:sldLayoutMkLst>
        </pc:sldLayoutChg>
        <pc:sldLayoutChg chg="del">
          <pc:chgData name="Wilson, Simon (Aruba CTO UKI)" userId="5b25a385-5235-4a4c-9cbb-88ddf0d3d462" providerId="ADAL" clId="{69F85478-B9D1-BC4C-ACD8-A1C192A42E0C}" dt="2018-11-13T16:44:59.549" v="469" actId="2696"/>
          <pc:sldLayoutMkLst>
            <pc:docMk/>
            <pc:sldMasterMk cId="1158606227" sldId="2147484196"/>
            <pc:sldLayoutMk cId="3182681226" sldId="2147484208"/>
          </pc:sldLayoutMkLst>
        </pc:sldLayoutChg>
        <pc:sldLayoutChg chg="del">
          <pc:chgData name="Wilson, Simon (Aruba CTO UKI)" userId="5b25a385-5235-4a4c-9cbb-88ddf0d3d462" providerId="ADAL" clId="{69F85478-B9D1-BC4C-ACD8-A1C192A42E0C}" dt="2018-11-13T16:44:59.549" v="470" actId="2696"/>
          <pc:sldLayoutMkLst>
            <pc:docMk/>
            <pc:sldMasterMk cId="1158606227" sldId="2147484196"/>
            <pc:sldLayoutMk cId="1499915662" sldId="2147484209"/>
          </pc:sldLayoutMkLst>
        </pc:sldLayoutChg>
        <pc:sldLayoutChg chg="del">
          <pc:chgData name="Wilson, Simon (Aruba CTO UKI)" userId="5b25a385-5235-4a4c-9cbb-88ddf0d3d462" providerId="ADAL" clId="{69F85478-B9D1-BC4C-ACD8-A1C192A42E0C}" dt="2018-11-13T16:44:59.550" v="471" actId="2696"/>
          <pc:sldLayoutMkLst>
            <pc:docMk/>
            <pc:sldMasterMk cId="1158606227" sldId="2147484196"/>
            <pc:sldLayoutMk cId="2801992492" sldId="2147484210"/>
          </pc:sldLayoutMkLst>
        </pc:sldLayoutChg>
        <pc:sldLayoutChg chg="del">
          <pc:chgData name="Wilson, Simon (Aruba CTO UKI)" userId="5b25a385-5235-4a4c-9cbb-88ddf0d3d462" providerId="ADAL" clId="{69F85478-B9D1-BC4C-ACD8-A1C192A42E0C}" dt="2018-11-13T16:44:59.551" v="472" actId="2696"/>
          <pc:sldLayoutMkLst>
            <pc:docMk/>
            <pc:sldMasterMk cId="1158606227" sldId="2147484196"/>
            <pc:sldLayoutMk cId="1484590361" sldId="2147484211"/>
          </pc:sldLayoutMkLst>
        </pc:sldLayoutChg>
        <pc:sldLayoutChg chg="del">
          <pc:chgData name="Wilson, Simon (Aruba CTO UKI)" userId="5b25a385-5235-4a4c-9cbb-88ddf0d3d462" providerId="ADAL" clId="{69F85478-B9D1-BC4C-ACD8-A1C192A42E0C}" dt="2018-11-13T16:44:59.551" v="473" actId="2696"/>
          <pc:sldLayoutMkLst>
            <pc:docMk/>
            <pc:sldMasterMk cId="1158606227" sldId="2147484196"/>
            <pc:sldLayoutMk cId="1961672784" sldId="2147484212"/>
          </pc:sldLayoutMkLst>
        </pc:sldLayoutChg>
        <pc:sldLayoutChg chg="del">
          <pc:chgData name="Wilson, Simon (Aruba CTO UKI)" userId="5b25a385-5235-4a4c-9cbb-88ddf0d3d462" providerId="ADAL" clId="{69F85478-B9D1-BC4C-ACD8-A1C192A42E0C}" dt="2018-11-13T16:44:59.552" v="474" actId="2696"/>
          <pc:sldLayoutMkLst>
            <pc:docMk/>
            <pc:sldMasterMk cId="1158606227" sldId="2147484196"/>
            <pc:sldLayoutMk cId="1988390869" sldId="2147484213"/>
          </pc:sldLayoutMkLst>
        </pc:sldLayoutChg>
        <pc:sldLayoutChg chg="del">
          <pc:chgData name="Wilson, Simon (Aruba CTO UKI)" userId="5b25a385-5235-4a4c-9cbb-88ddf0d3d462" providerId="ADAL" clId="{69F85478-B9D1-BC4C-ACD8-A1C192A42E0C}" dt="2018-11-13T16:44:59.552" v="475" actId="2696"/>
          <pc:sldLayoutMkLst>
            <pc:docMk/>
            <pc:sldMasterMk cId="1158606227" sldId="2147484196"/>
            <pc:sldLayoutMk cId="2261343418" sldId="2147484214"/>
          </pc:sldLayoutMkLst>
        </pc:sldLayoutChg>
        <pc:sldLayoutChg chg="del">
          <pc:chgData name="Wilson, Simon (Aruba CTO UKI)" userId="5b25a385-5235-4a4c-9cbb-88ddf0d3d462" providerId="ADAL" clId="{69F85478-B9D1-BC4C-ACD8-A1C192A42E0C}" dt="2018-11-13T16:44:59.553" v="476" actId="2696"/>
          <pc:sldLayoutMkLst>
            <pc:docMk/>
            <pc:sldMasterMk cId="1158606227" sldId="2147484196"/>
            <pc:sldLayoutMk cId="558651367" sldId="2147484215"/>
          </pc:sldLayoutMkLst>
        </pc:sldLayoutChg>
        <pc:sldLayoutChg chg="del">
          <pc:chgData name="Wilson, Simon (Aruba CTO UKI)" userId="5b25a385-5235-4a4c-9cbb-88ddf0d3d462" providerId="ADAL" clId="{69F85478-B9D1-BC4C-ACD8-A1C192A42E0C}" dt="2018-11-13T16:44:59.554" v="477" actId="2696"/>
          <pc:sldLayoutMkLst>
            <pc:docMk/>
            <pc:sldMasterMk cId="1158606227" sldId="2147484196"/>
            <pc:sldLayoutMk cId="850686369" sldId="2147484216"/>
          </pc:sldLayoutMkLst>
        </pc:sldLayoutChg>
        <pc:sldLayoutChg chg="del">
          <pc:chgData name="Wilson, Simon (Aruba CTO UKI)" userId="5b25a385-5235-4a4c-9cbb-88ddf0d3d462" providerId="ADAL" clId="{69F85478-B9D1-BC4C-ACD8-A1C192A42E0C}" dt="2018-11-13T16:44:59.555" v="478" actId="2696"/>
          <pc:sldLayoutMkLst>
            <pc:docMk/>
            <pc:sldMasterMk cId="1158606227" sldId="2147484196"/>
            <pc:sldLayoutMk cId="2879760960" sldId="2147484217"/>
          </pc:sldLayoutMkLst>
        </pc:sldLayoutChg>
        <pc:sldLayoutChg chg="del">
          <pc:chgData name="Wilson, Simon (Aruba CTO UKI)" userId="5b25a385-5235-4a4c-9cbb-88ddf0d3d462" providerId="ADAL" clId="{69F85478-B9D1-BC4C-ACD8-A1C192A42E0C}" dt="2018-11-13T16:44:59.555" v="479" actId="2696"/>
          <pc:sldLayoutMkLst>
            <pc:docMk/>
            <pc:sldMasterMk cId="1158606227" sldId="2147484196"/>
            <pc:sldLayoutMk cId="770826234" sldId="2147484218"/>
          </pc:sldLayoutMkLst>
        </pc:sldLayoutChg>
        <pc:sldLayoutChg chg="del">
          <pc:chgData name="Wilson, Simon (Aruba CTO UKI)" userId="5b25a385-5235-4a4c-9cbb-88ddf0d3d462" providerId="ADAL" clId="{69F85478-B9D1-BC4C-ACD8-A1C192A42E0C}" dt="2018-11-13T16:44:59.556" v="480" actId="2696"/>
          <pc:sldLayoutMkLst>
            <pc:docMk/>
            <pc:sldMasterMk cId="1158606227" sldId="2147484196"/>
            <pc:sldLayoutMk cId="1482513529" sldId="2147484219"/>
          </pc:sldLayoutMkLst>
        </pc:sldLayoutChg>
        <pc:sldLayoutChg chg="del">
          <pc:chgData name="Wilson, Simon (Aruba CTO UKI)" userId="5b25a385-5235-4a4c-9cbb-88ddf0d3d462" providerId="ADAL" clId="{69F85478-B9D1-BC4C-ACD8-A1C192A42E0C}" dt="2018-11-13T16:44:59.557" v="481" actId="2696"/>
          <pc:sldLayoutMkLst>
            <pc:docMk/>
            <pc:sldMasterMk cId="1158606227" sldId="2147484196"/>
            <pc:sldLayoutMk cId="1365138382" sldId="2147484220"/>
          </pc:sldLayoutMkLst>
        </pc:sldLayoutChg>
        <pc:sldLayoutChg chg="del">
          <pc:chgData name="Wilson, Simon (Aruba CTO UKI)" userId="5b25a385-5235-4a4c-9cbb-88ddf0d3d462" providerId="ADAL" clId="{69F85478-B9D1-BC4C-ACD8-A1C192A42E0C}" dt="2018-11-13T16:44:59.558" v="482" actId="2696"/>
          <pc:sldLayoutMkLst>
            <pc:docMk/>
            <pc:sldMasterMk cId="1158606227" sldId="2147484196"/>
            <pc:sldLayoutMk cId="2241647355" sldId="2147484221"/>
          </pc:sldLayoutMkLst>
        </pc:sldLayoutChg>
        <pc:sldLayoutChg chg="del">
          <pc:chgData name="Wilson, Simon (Aruba CTO UKI)" userId="5b25a385-5235-4a4c-9cbb-88ddf0d3d462" providerId="ADAL" clId="{69F85478-B9D1-BC4C-ACD8-A1C192A42E0C}" dt="2018-11-13T16:44:59.558" v="483" actId="2696"/>
          <pc:sldLayoutMkLst>
            <pc:docMk/>
            <pc:sldMasterMk cId="1158606227" sldId="2147484196"/>
            <pc:sldLayoutMk cId="3503602946" sldId="2147484222"/>
          </pc:sldLayoutMkLst>
        </pc:sldLayoutChg>
        <pc:sldLayoutChg chg="del">
          <pc:chgData name="Wilson, Simon (Aruba CTO UKI)" userId="5b25a385-5235-4a4c-9cbb-88ddf0d3d462" providerId="ADAL" clId="{69F85478-B9D1-BC4C-ACD8-A1C192A42E0C}" dt="2018-11-13T16:44:59.559" v="484" actId="2696"/>
          <pc:sldLayoutMkLst>
            <pc:docMk/>
            <pc:sldMasterMk cId="1158606227" sldId="2147484196"/>
            <pc:sldLayoutMk cId="2744607534" sldId="2147484223"/>
          </pc:sldLayoutMkLst>
        </pc:sldLayoutChg>
        <pc:sldLayoutChg chg="del">
          <pc:chgData name="Wilson, Simon (Aruba CTO UKI)" userId="5b25a385-5235-4a4c-9cbb-88ddf0d3d462" providerId="ADAL" clId="{69F85478-B9D1-BC4C-ACD8-A1C192A42E0C}" dt="2018-11-13T16:44:59.560" v="485" actId="2696"/>
          <pc:sldLayoutMkLst>
            <pc:docMk/>
            <pc:sldMasterMk cId="1158606227" sldId="2147484196"/>
            <pc:sldLayoutMk cId="4023544206" sldId="2147484224"/>
          </pc:sldLayoutMkLst>
        </pc:sldLayoutChg>
        <pc:sldLayoutChg chg="del">
          <pc:chgData name="Wilson, Simon (Aruba CTO UKI)" userId="5b25a385-5235-4a4c-9cbb-88ddf0d3d462" providerId="ADAL" clId="{69F85478-B9D1-BC4C-ACD8-A1C192A42E0C}" dt="2018-11-13T16:44:59.561" v="486" actId="2696"/>
          <pc:sldLayoutMkLst>
            <pc:docMk/>
            <pc:sldMasterMk cId="1158606227" sldId="2147484196"/>
            <pc:sldLayoutMk cId="2903779084" sldId="2147484225"/>
          </pc:sldLayoutMkLst>
        </pc:sldLayoutChg>
        <pc:sldLayoutChg chg="del">
          <pc:chgData name="Wilson, Simon (Aruba CTO UKI)" userId="5b25a385-5235-4a4c-9cbb-88ddf0d3d462" providerId="ADAL" clId="{69F85478-B9D1-BC4C-ACD8-A1C192A42E0C}" dt="2018-11-13T16:44:59.561" v="487" actId="2696"/>
          <pc:sldLayoutMkLst>
            <pc:docMk/>
            <pc:sldMasterMk cId="1158606227" sldId="2147484196"/>
            <pc:sldLayoutMk cId="4130897714" sldId="2147484226"/>
          </pc:sldLayoutMkLst>
        </pc:sldLayoutChg>
        <pc:sldLayoutChg chg="del">
          <pc:chgData name="Wilson, Simon (Aruba CTO UKI)" userId="5b25a385-5235-4a4c-9cbb-88ddf0d3d462" providerId="ADAL" clId="{69F85478-B9D1-BC4C-ACD8-A1C192A42E0C}" dt="2018-11-13T16:44:59.562" v="488" actId="2696"/>
          <pc:sldLayoutMkLst>
            <pc:docMk/>
            <pc:sldMasterMk cId="1158606227" sldId="2147484196"/>
            <pc:sldLayoutMk cId="4003370851" sldId="2147484227"/>
          </pc:sldLayoutMkLst>
        </pc:sldLayoutChg>
        <pc:sldLayoutChg chg="del">
          <pc:chgData name="Wilson, Simon (Aruba CTO UKI)" userId="5b25a385-5235-4a4c-9cbb-88ddf0d3d462" providerId="ADAL" clId="{69F85478-B9D1-BC4C-ACD8-A1C192A42E0C}" dt="2018-11-13T16:44:59.563" v="489" actId="2696"/>
          <pc:sldLayoutMkLst>
            <pc:docMk/>
            <pc:sldMasterMk cId="1158606227" sldId="2147484196"/>
            <pc:sldLayoutMk cId="1007012372" sldId="2147484228"/>
          </pc:sldLayoutMkLst>
        </pc:sldLayoutChg>
        <pc:sldLayoutChg chg="del">
          <pc:chgData name="Wilson, Simon (Aruba CTO UKI)" userId="5b25a385-5235-4a4c-9cbb-88ddf0d3d462" providerId="ADAL" clId="{69F85478-B9D1-BC4C-ACD8-A1C192A42E0C}" dt="2018-11-13T16:44:59.563" v="490" actId="2696"/>
          <pc:sldLayoutMkLst>
            <pc:docMk/>
            <pc:sldMasterMk cId="1158606227" sldId="2147484196"/>
            <pc:sldLayoutMk cId="292327254" sldId="2147484229"/>
          </pc:sldLayoutMkLst>
        </pc:sldLayoutChg>
        <pc:sldLayoutChg chg="del">
          <pc:chgData name="Wilson, Simon (Aruba CTO UKI)" userId="5b25a385-5235-4a4c-9cbb-88ddf0d3d462" providerId="ADAL" clId="{69F85478-B9D1-BC4C-ACD8-A1C192A42E0C}" dt="2018-11-13T16:44:59.564" v="491" actId="2696"/>
          <pc:sldLayoutMkLst>
            <pc:docMk/>
            <pc:sldMasterMk cId="1158606227" sldId="2147484196"/>
            <pc:sldLayoutMk cId="82909026" sldId="2147484231"/>
          </pc:sldLayoutMkLst>
        </pc:sldLayoutChg>
        <pc:sldLayoutChg chg="del">
          <pc:chgData name="Wilson, Simon (Aruba CTO UKI)" userId="5b25a385-5235-4a4c-9cbb-88ddf0d3d462" providerId="ADAL" clId="{69F85478-B9D1-BC4C-ACD8-A1C192A42E0C}" dt="2018-11-13T16:44:59.565" v="492" actId="2696"/>
          <pc:sldLayoutMkLst>
            <pc:docMk/>
            <pc:sldMasterMk cId="1158606227" sldId="2147484196"/>
            <pc:sldLayoutMk cId="3096869315" sldId="2147484232"/>
          </pc:sldLayoutMkLst>
        </pc:sldLayoutChg>
        <pc:sldLayoutChg chg="del">
          <pc:chgData name="Wilson, Simon (Aruba CTO UKI)" userId="5b25a385-5235-4a4c-9cbb-88ddf0d3d462" providerId="ADAL" clId="{69F85478-B9D1-BC4C-ACD8-A1C192A42E0C}" dt="2018-11-13T16:44:59.566" v="493" actId="2696"/>
          <pc:sldLayoutMkLst>
            <pc:docMk/>
            <pc:sldMasterMk cId="1158606227" sldId="2147484196"/>
            <pc:sldLayoutMk cId="3334906680" sldId="2147484233"/>
          </pc:sldLayoutMkLst>
        </pc:sldLayoutChg>
        <pc:sldLayoutChg chg="del">
          <pc:chgData name="Wilson, Simon (Aruba CTO UKI)" userId="5b25a385-5235-4a4c-9cbb-88ddf0d3d462" providerId="ADAL" clId="{69F85478-B9D1-BC4C-ACD8-A1C192A42E0C}" dt="2018-11-13T16:44:59.567" v="494" actId="2696"/>
          <pc:sldLayoutMkLst>
            <pc:docMk/>
            <pc:sldMasterMk cId="1158606227" sldId="2147484196"/>
            <pc:sldLayoutMk cId="2704124417" sldId="2147484234"/>
          </pc:sldLayoutMkLst>
        </pc:sldLayoutChg>
        <pc:sldLayoutChg chg="del">
          <pc:chgData name="Wilson, Simon (Aruba CTO UKI)" userId="5b25a385-5235-4a4c-9cbb-88ddf0d3d462" providerId="ADAL" clId="{69F85478-B9D1-BC4C-ACD8-A1C192A42E0C}" dt="2018-11-13T16:44:59.568" v="495" actId="2696"/>
          <pc:sldLayoutMkLst>
            <pc:docMk/>
            <pc:sldMasterMk cId="1158606227" sldId="2147484196"/>
            <pc:sldLayoutMk cId="2599640239" sldId="2147484235"/>
          </pc:sldLayoutMkLst>
        </pc:sldLayoutChg>
        <pc:sldLayoutChg chg="del">
          <pc:chgData name="Wilson, Simon (Aruba CTO UKI)" userId="5b25a385-5235-4a4c-9cbb-88ddf0d3d462" providerId="ADAL" clId="{69F85478-B9D1-BC4C-ACD8-A1C192A42E0C}" dt="2018-11-13T16:44:59.569" v="496" actId="2696"/>
          <pc:sldLayoutMkLst>
            <pc:docMk/>
            <pc:sldMasterMk cId="1158606227" sldId="2147484196"/>
            <pc:sldLayoutMk cId="3059048095" sldId="2147484237"/>
          </pc:sldLayoutMkLst>
        </pc:sldLayoutChg>
        <pc:sldLayoutChg chg="del">
          <pc:chgData name="Wilson, Simon (Aruba CTO UKI)" userId="5b25a385-5235-4a4c-9cbb-88ddf0d3d462" providerId="ADAL" clId="{69F85478-B9D1-BC4C-ACD8-A1C192A42E0C}" dt="2018-11-13T16:44:59.574" v="501" actId="2696"/>
          <pc:sldLayoutMkLst>
            <pc:docMk/>
            <pc:sldMasterMk cId="1158606227" sldId="2147484196"/>
            <pc:sldLayoutMk cId="1300510041" sldId="2147484238"/>
          </pc:sldLayoutMkLst>
        </pc:sldLayoutChg>
        <pc:sldLayoutChg chg="del">
          <pc:chgData name="Wilson, Simon (Aruba CTO UKI)" userId="5b25a385-5235-4a4c-9cbb-88ddf0d3d462" providerId="ADAL" clId="{69F85478-B9D1-BC4C-ACD8-A1C192A42E0C}" dt="2018-11-13T16:44:59.571" v="498" actId="2696"/>
          <pc:sldLayoutMkLst>
            <pc:docMk/>
            <pc:sldMasterMk cId="1158606227" sldId="2147484196"/>
            <pc:sldLayoutMk cId="1701801683" sldId="2147484283"/>
          </pc:sldLayoutMkLst>
        </pc:sldLayoutChg>
        <pc:sldLayoutChg chg="del">
          <pc:chgData name="Wilson, Simon (Aruba CTO UKI)" userId="5b25a385-5235-4a4c-9cbb-88ddf0d3d462" providerId="ADAL" clId="{69F85478-B9D1-BC4C-ACD8-A1C192A42E0C}" dt="2018-11-13T16:44:59.572" v="499" actId="2696"/>
          <pc:sldLayoutMkLst>
            <pc:docMk/>
            <pc:sldMasterMk cId="1158606227" sldId="2147484196"/>
            <pc:sldLayoutMk cId="3722091897" sldId="2147484286"/>
          </pc:sldLayoutMkLst>
        </pc:sldLayoutChg>
        <pc:sldLayoutChg chg="del">
          <pc:chgData name="Wilson, Simon (Aruba CTO UKI)" userId="5b25a385-5235-4a4c-9cbb-88ddf0d3d462" providerId="ADAL" clId="{69F85478-B9D1-BC4C-ACD8-A1C192A42E0C}" dt="2018-11-13T16:44:59.573" v="500" actId="2696"/>
          <pc:sldLayoutMkLst>
            <pc:docMk/>
            <pc:sldMasterMk cId="1158606227" sldId="2147484196"/>
            <pc:sldLayoutMk cId="1637599852" sldId="2147484287"/>
          </pc:sldLayoutMkLst>
        </pc:sldLayoutChg>
      </pc:sldMasterChg>
      <pc:sldMasterChg chg="del delSldLayout">
        <pc:chgData name="Wilson, Simon (Aruba CTO UKI)" userId="5b25a385-5235-4a4c-9cbb-88ddf0d3d462" providerId="ADAL" clId="{69F85478-B9D1-BC4C-ACD8-A1C192A42E0C}" dt="2018-11-13T16:44:48.730" v="457" actId="2696"/>
        <pc:sldMasterMkLst>
          <pc:docMk/>
          <pc:sldMasterMk cId="3619077092" sldId="2147484289"/>
        </pc:sldMasterMkLst>
        <pc:sldLayoutChg chg="del">
          <pc:chgData name="Wilson, Simon (Aruba CTO UKI)" userId="5b25a385-5235-4a4c-9cbb-88ddf0d3d462" providerId="ADAL" clId="{69F85478-B9D1-BC4C-ACD8-A1C192A42E0C}" dt="2018-11-13T16:44:48.720" v="451" actId="2696"/>
          <pc:sldLayoutMkLst>
            <pc:docMk/>
            <pc:sldMasterMk cId="3619077092" sldId="2147484289"/>
            <pc:sldLayoutMk cId="1469830277" sldId="2147484290"/>
          </pc:sldLayoutMkLst>
        </pc:sldLayoutChg>
        <pc:sldLayoutChg chg="del">
          <pc:chgData name="Wilson, Simon (Aruba CTO UKI)" userId="5b25a385-5235-4a4c-9cbb-88ddf0d3d462" providerId="ADAL" clId="{69F85478-B9D1-BC4C-ACD8-A1C192A42E0C}" dt="2018-11-13T16:44:48.721" v="452" actId="2696"/>
          <pc:sldLayoutMkLst>
            <pc:docMk/>
            <pc:sldMasterMk cId="3619077092" sldId="2147484289"/>
            <pc:sldLayoutMk cId="3475799698" sldId="2147484291"/>
          </pc:sldLayoutMkLst>
        </pc:sldLayoutChg>
        <pc:sldLayoutChg chg="del">
          <pc:chgData name="Wilson, Simon (Aruba CTO UKI)" userId="5b25a385-5235-4a4c-9cbb-88ddf0d3d462" providerId="ADAL" clId="{69F85478-B9D1-BC4C-ACD8-A1C192A42E0C}" dt="2018-11-13T16:44:48.722" v="453" actId="2696"/>
          <pc:sldLayoutMkLst>
            <pc:docMk/>
            <pc:sldMasterMk cId="3619077092" sldId="2147484289"/>
            <pc:sldLayoutMk cId="289889653" sldId="2147484292"/>
          </pc:sldLayoutMkLst>
        </pc:sldLayoutChg>
        <pc:sldLayoutChg chg="del">
          <pc:chgData name="Wilson, Simon (Aruba CTO UKI)" userId="5b25a385-5235-4a4c-9cbb-88ddf0d3d462" providerId="ADAL" clId="{69F85478-B9D1-BC4C-ACD8-A1C192A42E0C}" dt="2018-11-13T16:44:48.723" v="454" actId="2696"/>
          <pc:sldLayoutMkLst>
            <pc:docMk/>
            <pc:sldMasterMk cId="3619077092" sldId="2147484289"/>
            <pc:sldLayoutMk cId="488780555" sldId="2147484295"/>
          </pc:sldLayoutMkLst>
        </pc:sldLayoutChg>
        <pc:sldLayoutChg chg="del">
          <pc:chgData name="Wilson, Simon (Aruba CTO UKI)" userId="5b25a385-5235-4a4c-9cbb-88ddf0d3d462" providerId="ADAL" clId="{69F85478-B9D1-BC4C-ACD8-A1C192A42E0C}" dt="2018-11-13T16:44:48.724" v="455" actId="2696"/>
          <pc:sldLayoutMkLst>
            <pc:docMk/>
            <pc:sldMasterMk cId="3619077092" sldId="2147484289"/>
            <pc:sldLayoutMk cId="629876391" sldId="2147484296"/>
          </pc:sldLayoutMkLst>
        </pc:sldLayoutChg>
        <pc:sldLayoutChg chg="del">
          <pc:chgData name="Wilson, Simon (Aruba CTO UKI)" userId="5b25a385-5235-4a4c-9cbb-88ddf0d3d462" providerId="ADAL" clId="{69F85478-B9D1-BC4C-ACD8-A1C192A42E0C}" dt="2018-11-13T16:44:48.725" v="456" actId="2696"/>
          <pc:sldLayoutMkLst>
            <pc:docMk/>
            <pc:sldMasterMk cId="3619077092" sldId="2147484289"/>
            <pc:sldLayoutMk cId="3473130461" sldId="2147484297"/>
          </pc:sldLayoutMkLst>
        </pc:sldLayoutChg>
      </pc:sldMasterChg>
      <pc:sldMasterChg chg="del delSldLayout">
        <pc:chgData name="Wilson, Simon (Aruba CTO UKI)" userId="5b25a385-5235-4a4c-9cbb-88ddf0d3d462" providerId="ADAL" clId="{69F85478-B9D1-BC4C-ACD8-A1C192A42E0C}" dt="2018-11-13T16:44:45.991" v="450" actId="2696"/>
        <pc:sldMasterMkLst>
          <pc:docMk/>
          <pc:sldMasterMk cId="419501352" sldId="2147484316"/>
        </pc:sldMasterMkLst>
        <pc:sldLayoutChg chg="del">
          <pc:chgData name="Wilson, Simon (Aruba CTO UKI)" userId="5b25a385-5235-4a4c-9cbb-88ddf0d3d462" providerId="ADAL" clId="{69F85478-B9D1-BC4C-ACD8-A1C192A42E0C}" dt="2018-11-13T16:44:45.981" v="443" actId="2696"/>
          <pc:sldLayoutMkLst>
            <pc:docMk/>
            <pc:sldMasterMk cId="419501352" sldId="2147484316"/>
            <pc:sldLayoutMk cId="1311723638" sldId="2147484317"/>
          </pc:sldLayoutMkLst>
        </pc:sldLayoutChg>
        <pc:sldLayoutChg chg="del">
          <pc:chgData name="Wilson, Simon (Aruba CTO UKI)" userId="5b25a385-5235-4a4c-9cbb-88ddf0d3d462" providerId="ADAL" clId="{69F85478-B9D1-BC4C-ACD8-A1C192A42E0C}" dt="2018-11-13T16:44:45.982" v="444" actId="2696"/>
          <pc:sldLayoutMkLst>
            <pc:docMk/>
            <pc:sldMasterMk cId="419501352" sldId="2147484316"/>
            <pc:sldLayoutMk cId="689780354" sldId="2147484318"/>
          </pc:sldLayoutMkLst>
        </pc:sldLayoutChg>
        <pc:sldLayoutChg chg="del">
          <pc:chgData name="Wilson, Simon (Aruba CTO UKI)" userId="5b25a385-5235-4a4c-9cbb-88ddf0d3d462" providerId="ADAL" clId="{69F85478-B9D1-BC4C-ACD8-A1C192A42E0C}" dt="2018-11-13T16:44:45.983" v="445" actId="2696"/>
          <pc:sldLayoutMkLst>
            <pc:docMk/>
            <pc:sldMasterMk cId="419501352" sldId="2147484316"/>
            <pc:sldLayoutMk cId="16578038" sldId="2147484319"/>
          </pc:sldLayoutMkLst>
        </pc:sldLayoutChg>
        <pc:sldLayoutChg chg="del">
          <pc:chgData name="Wilson, Simon (Aruba CTO UKI)" userId="5b25a385-5235-4a4c-9cbb-88ddf0d3d462" providerId="ADAL" clId="{69F85478-B9D1-BC4C-ACD8-A1C192A42E0C}" dt="2018-11-13T16:44:45.984" v="446" actId="2696"/>
          <pc:sldLayoutMkLst>
            <pc:docMk/>
            <pc:sldMasterMk cId="419501352" sldId="2147484316"/>
            <pc:sldLayoutMk cId="1547336702" sldId="2147484321"/>
          </pc:sldLayoutMkLst>
        </pc:sldLayoutChg>
        <pc:sldLayoutChg chg="del">
          <pc:chgData name="Wilson, Simon (Aruba CTO UKI)" userId="5b25a385-5235-4a4c-9cbb-88ddf0d3d462" providerId="ADAL" clId="{69F85478-B9D1-BC4C-ACD8-A1C192A42E0C}" dt="2018-11-13T16:44:45.985" v="447" actId="2696"/>
          <pc:sldLayoutMkLst>
            <pc:docMk/>
            <pc:sldMasterMk cId="419501352" sldId="2147484316"/>
            <pc:sldLayoutMk cId="110232975" sldId="2147484322"/>
          </pc:sldLayoutMkLst>
        </pc:sldLayoutChg>
        <pc:sldLayoutChg chg="del">
          <pc:chgData name="Wilson, Simon (Aruba CTO UKI)" userId="5b25a385-5235-4a4c-9cbb-88ddf0d3d462" providerId="ADAL" clId="{69F85478-B9D1-BC4C-ACD8-A1C192A42E0C}" dt="2018-11-13T16:44:45.986" v="448" actId="2696"/>
          <pc:sldLayoutMkLst>
            <pc:docMk/>
            <pc:sldMasterMk cId="419501352" sldId="2147484316"/>
            <pc:sldLayoutMk cId="426211913" sldId="2147484323"/>
          </pc:sldLayoutMkLst>
        </pc:sldLayoutChg>
        <pc:sldLayoutChg chg="del">
          <pc:chgData name="Wilson, Simon (Aruba CTO UKI)" userId="5b25a385-5235-4a4c-9cbb-88ddf0d3d462" providerId="ADAL" clId="{69F85478-B9D1-BC4C-ACD8-A1C192A42E0C}" dt="2018-11-13T16:44:45.987" v="449" actId="2696"/>
          <pc:sldLayoutMkLst>
            <pc:docMk/>
            <pc:sldMasterMk cId="419501352" sldId="2147484316"/>
            <pc:sldLayoutMk cId="4270650642" sldId="2147484324"/>
          </pc:sldLayoutMkLst>
        </pc:sldLayoutChg>
      </pc:sldMasterChg>
      <pc:sldMasterChg chg="del delSldLayout">
        <pc:chgData name="Wilson, Simon (Aruba CTO UKI)" userId="5b25a385-5235-4a4c-9cbb-88ddf0d3d462" providerId="ADAL" clId="{69F85478-B9D1-BC4C-ACD8-A1C192A42E0C}" dt="2018-11-13T16:44:43.473" v="442" actId="2696"/>
        <pc:sldMasterMkLst>
          <pc:docMk/>
          <pc:sldMasterMk cId="3373462839" sldId="2147484388"/>
        </pc:sldMasterMkLst>
        <pc:sldLayoutChg chg="del">
          <pc:chgData name="Wilson, Simon (Aruba CTO UKI)" userId="5b25a385-5235-4a4c-9cbb-88ddf0d3d462" providerId="ADAL" clId="{69F85478-B9D1-BC4C-ACD8-A1C192A42E0C}" dt="2018-11-13T16:44:43.461" v="433" actId="2696"/>
          <pc:sldLayoutMkLst>
            <pc:docMk/>
            <pc:sldMasterMk cId="3373462839" sldId="2147484388"/>
            <pc:sldLayoutMk cId="2804308854" sldId="2147484389"/>
          </pc:sldLayoutMkLst>
        </pc:sldLayoutChg>
        <pc:sldLayoutChg chg="del">
          <pc:chgData name="Wilson, Simon (Aruba CTO UKI)" userId="5b25a385-5235-4a4c-9cbb-88ddf0d3d462" providerId="ADAL" clId="{69F85478-B9D1-BC4C-ACD8-A1C192A42E0C}" dt="2018-11-13T16:44:43.462" v="434" actId="2696"/>
          <pc:sldLayoutMkLst>
            <pc:docMk/>
            <pc:sldMasterMk cId="3373462839" sldId="2147484388"/>
            <pc:sldLayoutMk cId="2977569809" sldId="2147484390"/>
          </pc:sldLayoutMkLst>
        </pc:sldLayoutChg>
        <pc:sldLayoutChg chg="del">
          <pc:chgData name="Wilson, Simon (Aruba CTO UKI)" userId="5b25a385-5235-4a4c-9cbb-88ddf0d3d462" providerId="ADAL" clId="{69F85478-B9D1-BC4C-ACD8-A1C192A42E0C}" dt="2018-11-13T16:44:43.463" v="435" actId="2696"/>
          <pc:sldLayoutMkLst>
            <pc:docMk/>
            <pc:sldMasterMk cId="3373462839" sldId="2147484388"/>
            <pc:sldLayoutMk cId="3273948064" sldId="2147484391"/>
          </pc:sldLayoutMkLst>
        </pc:sldLayoutChg>
        <pc:sldLayoutChg chg="del">
          <pc:chgData name="Wilson, Simon (Aruba CTO UKI)" userId="5b25a385-5235-4a4c-9cbb-88ddf0d3d462" providerId="ADAL" clId="{69F85478-B9D1-BC4C-ACD8-A1C192A42E0C}" dt="2018-11-13T16:44:43.464" v="436" actId="2696"/>
          <pc:sldLayoutMkLst>
            <pc:docMk/>
            <pc:sldMasterMk cId="3373462839" sldId="2147484388"/>
            <pc:sldLayoutMk cId="2787904957" sldId="2147484393"/>
          </pc:sldLayoutMkLst>
        </pc:sldLayoutChg>
        <pc:sldLayoutChg chg="del">
          <pc:chgData name="Wilson, Simon (Aruba CTO UKI)" userId="5b25a385-5235-4a4c-9cbb-88ddf0d3d462" providerId="ADAL" clId="{69F85478-B9D1-BC4C-ACD8-A1C192A42E0C}" dt="2018-11-13T16:44:43.465" v="437" actId="2696"/>
          <pc:sldLayoutMkLst>
            <pc:docMk/>
            <pc:sldMasterMk cId="3373462839" sldId="2147484388"/>
            <pc:sldLayoutMk cId="4154932434" sldId="2147484394"/>
          </pc:sldLayoutMkLst>
        </pc:sldLayoutChg>
        <pc:sldLayoutChg chg="del">
          <pc:chgData name="Wilson, Simon (Aruba CTO UKI)" userId="5b25a385-5235-4a4c-9cbb-88ddf0d3d462" providerId="ADAL" clId="{69F85478-B9D1-BC4C-ACD8-A1C192A42E0C}" dt="2018-11-13T16:44:43.466" v="438" actId="2696"/>
          <pc:sldLayoutMkLst>
            <pc:docMk/>
            <pc:sldMasterMk cId="3373462839" sldId="2147484388"/>
            <pc:sldLayoutMk cId="1837375319" sldId="2147484395"/>
          </pc:sldLayoutMkLst>
        </pc:sldLayoutChg>
        <pc:sldLayoutChg chg="del">
          <pc:chgData name="Wilson, Simon (Aruba CTO UKI)" userId="5b25a385-5235-4a4c-9cbb-88ddf0d3d462" providerId="ADAL" clId="{69F85478-B9D1-BC4C-ACD8-A1C192A42E0C}" dt="2018-11-13T16:44:43.466" v="439" actId="2696"/>
          <pc:sldLayoutMkLst>
            <pc:docMk/>
            <pc:sldMasterMk cId="3373462839" sldId="2147484388"/>
            <pc:sldLayoutMk cId="520652494" sldId="2147484396"/>
          </pc:sldLayoutMkLst>
        </pc:sldLayoutChg>
        <pc:sldLayoutChg chg="del">
          <pc:chgData name="Wilson, Simon (Aruba CTO UKI)" userId="5b25a385-5235-4a4c-9cbb-88ddf0d3d462" providerId="ADAL" clId="{69F85478-B9D1-BC4C-ACD8-A1C192A42E0C}" dt="2018-11-13T16:44:43.468" v="440" actId="2696"/>
          <pc:sldLayoutMkLst>
            <pc:docMk/>
            <pc:sldMasterMk cId="3373462839" sldId="2147484388"/>
            <pc:sldLayoutMk cId="1298804645" sldId="2147484397"/>
          </pc:sldLayoutMkLst>
        </pc:sldLayoutChg>
        <pc:sldLayoutChg chg="del">
          <pc:chgData name="Wilson, Simon (Aruba CTO UKI)" userId="5b25a385-5235-4a4c-9cbb-88ddf0d3d462" providerId="ADAL" clId="{69F85478-B9D1-BC4C-ACD8-A1C192A42E0C}" dt="2018-11-13T16:44:43.469" v="441" actId="2696"/>
          <pc:sldLayoutMkLst>
            <pc:docMk/>
            <pc:sldMasterMk cId="3373462839" sldId="2147484388"/>
            <pc:sldLayoutMk cId="798112907" sldId="2147484398"/>
          </pc:sldLayoutMkLst>
        </pc:sldLayoutChg>
      </pc:sldMasterChg>
      <pc:sldMasterChg chg="del delSldLayout">
        <pc:chgData name="Wilson, Simon (Aruba CTO UKI)" userId="5b25a385-5235-4a4c-9cbb-88ddf0d3d462" providerId="ADAL" clId="{69F85478-B9D1-BC4C-ACD8-A1C192A42E0C}" dt="2018-11-13T16:44:37.956" v="432" actId="2696"/>
        <pc:sldMasterMkLst>
          <pc:docMk/>
          <pc:sldMasterMk cId="3305260540" sldId="2147484399"/>
        </pc:sldMasterMkLst>
        <pc:sldLayoutChg chg="del">
          <pc:chgData name="Wilson, Simon (Aruba CTO UKI)" userId="5b25a385-5235-4a4c-9cbb-88ddf0d3d462" providerId="ADAL" clId="{69F85478-B9D1-BC4C-ACD8-A1C192A42E0C}" dt="2018-11-13T16:44:37.941" v="419" actId="2696"/>
          <pc:sldLayoutMkLst>
            <pc:docMk/>
            <pc:sldMasterMk cId="3305260540" sldId="2147484399"/>
            <pc:sldLayoutMk cId="916086831" sldId="2147484400"/>
          </pc:sldLayoutMkLst>
        </pc:sldLayoutChg>
        <pc:sldLayoutChg chg="del">
          <pc:chgData name="Wilson, Simon (Aruba CTO UKI)" userId="5b25a385-5235-4a4c-9cbb-88ddf0d3d462" providerId="ADAL" clId="{69F85478-B9D1-BC4C-ACD8-A1C192A42E0C}" dt="2018-11-13T16:44:37.943" v="420" actId="2696"/>
          <pc:sldLayoutMkLst>
            <pc:docMk/>
            <pc:sldMasterMk cId="3305260540" sldId="2147484399"/>
            <pc:sldLayoutMk cId="1312756463" sldId="2147484401"/>
          </pc:sldLayoutMkLst>
        </pc:sldLayoutChg>
        <pc:sldLayoutChg chg="del">
          <pc:chgData name="Wilson, Simon (Aruba CTO UKI)" userId="5b25a385-5235-4a4c-9cbb-88ddf0d3d462" providerId="ADAL" clId="{69F85478-B9D1-BC4C-ACD8-A1C192A42E0C}" dt="2018-11-13T16:44:37.943" v="421" actId="2696"/>
          <pc:sldLayoutMkLst>
            <pc:docMk/>
            <pc:sldMasterMk cId="3305260540" sldId="2147484399"/>
            <pc:sldLayoutMk cId="117163074" sldId="2147484402"/>
          </pc:sldLayoutMkLst>
        </pc:sldLayoutChg>
        <pc:sldLayoutChg chg="del">
          <pc:chgData name="Wilson, Simon (Aruba CTO UKI)" userId="5b25a385-5235-4a4c-9cbb-88ddf0d3d462" providerId="ADAL" clId="{69F85478-B9D1-BC4C-ACD8-A1C192A42E0C}" dt="2018-11-13T16:44:37.945" v="422" actId="2696"/>
          <pc:sldLayoutMkLst>
            <pc:docMk/>
            <pc:sldMasterMk cId="3305260540" sldId="2147484399"/>
            <pc:sldLayoutMk cId="2658619152" sldId="2147484403"/>
          </pc:sldLayoutMkLst>
        </pc:sldLayoutChg>
        <pc:sldLayoutChg chg="del">
          <pc:chgData name="Wilson, Simon (Aruba CTO UKI)" userId="5b25a385-5235-4a4c-9cbb-88ddf0d3d462" providerId="ADAL" clId="{69F85478-B9D1-BC4C-ACD8-A1C192A42E0C}" dt="2018-11-13T16:44:37.946" v="423" actId="2696"/>
          <pc:sldLayoutMkLst>
            <pc:docMk/>
            <pc:sldMasterMk cId="3305260540" sldId="2147484399"/>
            <pc:sldLayoutMk cId="2281982751" sldId="2147484404"/>
          </pc:sldLayoutMkLst>
        </pc:sldLayoutChg>
        <pc:sldLayoutChg chg="del">
          <pc:chgData name="Wilson, Simon (Aruba CTO UKI)" userId="5b25a385-5235-4a4c-9cbb-88ddf0d3d462" providerId="ADAL" clId="{69F85478-B9D1-BC4C-ACD8-A1C192A42E0C}" dt="2018-11-13T16:44:37.947" v="424" actId="2696"/>
          <pc:sldLayoutMkLst>
            <pc:docMk/>
            <pc:sldMasterMk cId="3305260540" sldId="2147484399"/>
            <pc:sldLayoutMk cId="3892096176" sldId="2147484405"/>
          </pc:sldLayoutMkLst>
        </pc:sldLayoutChg>
        <pc:sldLayoutChg chg="del">
          <pc:chgData name="Wilson, Simon (Aruba CTO UKI)" userId="5b25a385-5235-4a4c-9cbb-88ddf0d3d462" providerId="ADAL" clId="{69F85478-B9D1-BC4C-ACD8-A1C192A42E0C}" dt="2018-11-13T16:44:37.948" v="425" actId="2696"/>
          <pc:sldLayoutMkLst>
            <pc:docMk/>
            <pc:sldMasterMk cId="3305260540" sldId="2147484399"/>
            <pc:sldLayoutMk cId="3559499118" sldId="2147484406"/>
          </pc:sldLayoutMkLst>
        </pc:sldLayoutChg>
        <pc:sldLayoutChg chg="del">
          <pc:chgData name="Wilson, Simon (Aruba CTO UKI)" userId="5b25a385-5235-4a4c-9cbb-88ddf0d3d462" providerId="ADAL" clId="{69F85478-B9D1-BC4C-ACD8-A1C192A42E0C}" dt="2018-11-13T16:44:37.949" v="426" actId="2696"/>
          <pc:sldLayoutMkLst>
            <pc:docMk/>
            <pc:sldMasterMk cId="3305260540" sldId="2147484399"/>
            <pc:sldLayoutMk cId="2306007112" sldId="2147484407"/>
          </pc:sldLayoutMkLst>
        </pc:sldLayoutChg>
        <pc:sldLayoutChg chg="del">
          <pc:chgData name="Wilson, Simon (Aruba CTO UKI)" userId="5b25a385-5235-4a4c-9cbb-88ddf0d3d462" providerId="ADAL" clId="{69F85478-B9D1-BC4C-ACD8-A1C192A42E0C}" dt="2018-11-13T16:44:37.950" v="427" actId="2696"/>
          <pc:sldLayoutMkLst>
            <pc:docMk/>
            <pc:sldMasterMk cId="3305260540" sldId="2147484399"/>
            <pc:sldLayoutMk cId="2090854904" sldId="2147484408"/>
          </pc:sldLayoutMkLst>
        </pc:sldLayoutChg>
        <pc:sldLayoutChg chg="del">
          <pc:chgData name="Wilson, Simon (Aruba CTO UKI)" userId="5b25a385-5235-4a4c-9cbb-88ddf0d3d462" providerId="ADAL" clId="{69F85478-B9D1-BC4C-ACD8-A1C192A42E0C}" dt="2018-11-13T16:44:37.950" v="428" actId="2696"/>
          <pc:sldLayoutMkLst>
            <pc:docMk/>
            <pc:sldMasterMk cId="3305260540" sldId="2147484399"/>
            <pc:sldLayoutMk cId="3716725743" sldId="2147484409"/>
          </pc:sldLayoutMkLst>
        </pc:sldLayoutChg>
        <pc:sldLayoutChg chg="del">
          <pc:chgData name="Wilson, Simon (Aruba CTO UKI)" userId="5b25a385-5235-4a4c-9cbb-88ddf0d3d462" providerId="ADAL" clId="{69F85478-B9D1-BC4C-ACD8-A1C192A42E0C}" dt="2018-11-13T16:44:37.951" v="429" actId="2696"/>
          <pc:sldLayoutMkLst>
            <pc:docMk/>
            <pc:sldMasterMk cId="3305260540" sldId="2147484399"/>
            <pc:sldLayoutMk cId="3888175047" sldId="2147484410"/>
          </pc:sldLayoutMkLst>
        </pc:sldLayoutChg>
        <pc:sldLayoutChg chg="del">
          <pc:chgData name="Wilson, Simon (Aruba CTO UKI)" userId="5b25a385-5235-4a4c-9cbb-88ddf0d3d462" providerId="ADAL" clId="{69F85478-B9D1-BC4C-ACD8-A1C192A42E0C}" dt="2018-11-13T16:44:37.953" v="430" actId="2696"/>
          <pc:sldLayoutMkLst>
            <pc:docMk/>
            <pc:sldMasterMk cId="3305260540" sldId="2147484399"/>
            <pc:sldLayoutMk cId="761940958" sldId="2147484411"/>
          </pc:sldLayoutMkLst>
        </pc:sldLayoutChg>
        <pc:sldLayoutChg chg="del">
          <pc:chgData name="Wilson, Simon (Aruba CTO UKI)" userId="5b25a385-5235-4a4c-9cbb-88ddf0d3d462" providerId="ADAL" clId="{69F85478-B9D1-BC4C-ACD8-A1C192A42E0C}" dt="2018-11-13T16:44:37.955" v="431" actId="2696"/>
          <pc:sldLayoutMkLst>
            <pc:docMk/>
            <pc:sldMasterMk cId="3305260540" sldId="2147484399"/>
            <pc:sldLayoutMk cId="3003180857" sldId="2147484413"/>
          </pc:sldLayoutMkLst>
        </pc:sldLayoutChg>
      </pc:sldMasterChg>
      <pc:sldMasterChg chg="del delSldLayout">
        <pc:chgData name="Wilson, Simon (Aruba CTO UKI)" userId="5b25a385-5235-4a4c-9cbb-88ddf0d3d462" providerId="ADAL" clId="{69F85478-B9D1-BC4C-ACD8-A1C192A42E0C}" dt="2018-11-13T16:44:32.576" v="418" actId="2696"/>
        <pc:sldMasterMkLst>
          <pc:docMk/>
          <pc:sldMasterMk cId="310513484" sldId="2147484414"/>
        </pc:sldMasterMkLst>
        <pc:sldLayoutChg chg="del">
          <pc:chgData name="Wilson, Simon (Aruba CTO UKI)" userId="5b25a385-5235-4a4c-9cbb-88ddf0d3d462" providerId="ADAL" clId="{69F85478-B9D1-BC4C-ACD8-A1C192A42E0C}" dt="2018-11-13T16:44:32.544" v="383" actId="2696"/>
          <pc:sldLayoutMkLst>
            <pc:docMk/>
            <pc:sldMasterMk cId="310513484" sldId="2147484414"/>
            <pc:sldLayoutMk cId="2928942062" sldId="2147484415"/>
          </pc:sldLayoutMkLst>
        </pc:sldLayoutChg>
        <pc:sldLayoutChg chg="del">
          <pc:chgData name="Wilson, Simon (Aruba CTO UKI)" userId="5b25a385-5235-4a4c-9cbb-88ddf0d3d462" providerId="ADAL" clId="{69F85478-B9D1-BC4C-ACD8-A1C192A42E0C}" dt="2018-11-13T16:44:32.546" v="384" actId="2696"/>
          <pc:sldLayoutMkLst>
            <pc:docMk/>
            <pc:sldMasterMk cId="310513484" sldId="2147484414"/>
            <pc:sldLayoutMk cId="1423614855" sldId="2147484416"/>
          </pc:sldLayoutMkLst>
        </pc:sldLayoutChg>
        <pc:sldLayoutChg chg="del">
          <pc:chgData name="Wilson, Simon (Aruba CTO UKI)" userId="5b25a385-5235-4a4c-9cbb-88ddf0d3d462" providerId="ADAL" clId="{69F85478-B9D1-BC4C-ACD8-A1C192A42E0C}" dt="2018-11-13T16:44:32.547" v="385" actId="2696"/>
          <pc:sldLayoutMkLst>
            <pc:docMk/>
            <pc:sldMasterMk cId="310513484" sldId="2147484414"/>
            <pc:sldLayoutMk cId="3707500460" sldId="2147484417"/>
          </pc:sldLayoutMkLst>
        </pc:sldLayoutChg>
        <pc:sldLayoutChg chg="del">
          <pc:chgData name="Wilson, Simon (Aruba CTO UKI)" userId="5b25a385-5235-4a4c-9cbb-88ddf0d3d462" providerId="ADAL" clId="{69F85478-B9D1-BC4C-ACD8-A1C192A42E0C}" dt="2018-11-13T16:44:32.549" v="386" actId="2696"/>
          <pc:sldLayoutMkLst>
            <pc:docMk/>
            <pc:sldMasterMk cId="310513484" sldId="2147484414"/>
            <pc:sldLayoutMk cId="1584762359" sldId="2147484418"/>
          </pc:sldLayoutMkLst>
        </pc:sldLayoutChg>
        <pc:sldLayoutChg chg="del">
          <pc:chgData name="Wilson, Simon (Aruba CTO UKI)" userId="5b25a385-5235-4a4c-9cbb-88ddf0d3d462" providerId="ADAL" clId="{69F85478-B9D1-BC4C-ACD8-A1C192A42E0C}" dt="2018-11-13T16:44:32.550" v="387" actId="2696"/>
          <pc:sldLayoutMkLst>
            <pc:docMk/>
            <pc:sldMasterMk cId="310513484" sldId="2147484414"/>
            <pc:sldLayoutMk cId="1858663819" sldId="2147484419"/>
          </pc:sldLayoutMkLst>
        </pc:sldLayoutChg>
        <pc:sldLayoutChg chg="del">
          <pc:chgData name="Wilson, Simon (Aruba CTO UKI)" userId="5b25a385-5235-4a4c-9cbb-88ddf0d3d462" providerId="ADAL" clId="{69F85478-B9D1-BC4C-ACD8-A1C192A42E0C}" dt="2018-11-13T16:44:32.551" v="388" actId="2696"/>
          <pc:sldLayoutMkLst>
            <pc:docMk/>
            <pc:sldMasterMk cId="310513484" sldId="2147484414"/>
            <pc:sldLayoutMk cId="2328282434" sldId="2147484420"/>
          </pc:sldLayoutMkLst>
        </pc:sldLayoutChg>
        <pc:sldLayoutChg chg="del">
          <pc:chgData name="Wilson, Simon (Aruba CTO UKI)" userId="5b25a385-5235-4a4c-9cbb-88ddf0d3d462" providerId="ADAL" clId="{69F85478-B9D1-BC4C-ACD8-A1C192A42E0C}" dt="2018-11-13T16:44:32.552" v="389" actId="2696"/>
          <pc:sldLayoutMkLst>
            <pc:docMk/>
            <pc:sldMasterMk cId="310513484" sldId="2147484414"/>
            <pc:sldLayoutMk cId="3001956522" sldId="2147484421"/>
          </pc:sldLayoutMkLst>
        </pc:sldLayoutChg>
        <pc:sldLayoutChg chg="del">
          <pc:chgData name="Wilson, Simon (Aruba CTO UKI)" userId="5b25a385-5235-4a4c-9cbb-88ddf0d3d462" providerId="ADAL" clId="{69F85478-B9D1-BC4C-ACD8-A1C192A42E0C}" dt="2018-11-13T16:44:32.553" v="390" actId="2696"/>
          <pc:sldLayoutMkLst>
            <pc:docMk/>
            <pc:sldMasterMk cId="310513484" sldId="2147484414"/>
            <pc:sldLayoutMk cId="2014893149" sldId="2147484422"/>
          </pc:sldLayoutMkLst>
        </pc:sldLayoutChg>
        <pc:sldLayoutChg chg="del">
          <pc:chgData name="Wilson, Simon (Aruba CTO UKI)" userId="5b25a385-5235-4a4c-9cbb-88ddf0d3d462" providerId="ADAL" clId="{69F85478-B9D1-BC4C-ACD8-A1C192A42E0C}" dt="2018-11-13T16:44:32.554" v="391" actId="2696"/>
          <pc:sldLayoutMkLst>
            <pc:docMk/>
            <pc:sldMasterMk cId="310513484" sldId="2147484414"/>
            <pc:sldLayoutMk cId="3619867388" sldId="2147484423"/>
          </pc:sldLayoutMkLst>
        </pc:sldLayoutChg>
        <pc:sldLayoutChg chg="del">
          <pc:chgData name="Wilson, Simon (Aruba CTO UKI)" userId="5b25a385-5235-4a4c-9cbb-88ddf0d3d462" providerId="ADAL" clId="{69F85478-B9D1-BC4C-ACD8-A1C192A42E0C}" dt="2018-11-13T16:44:32.555" v="392" actId="2696"/>
          <pc:sldLayoutMkLst>
            <pc:docMk/>
            <pc:sldMasterMk cId="310513484" sldId="2147484414"/>
            <pc:sldLayoutMk cId="4132626572" sldId="2147484424"/>
          </pc:sldLayoutMkLst>
        </pc:sldLayoutChg>
        <pc:sldLayoutChg chg="del">
          <pc:chgData name="Wilson, Simon (Aruba CTO UKI)" userId="5b25a385-5235-4a4c-9cbb-88ddf0d3d462" providerId="ADAL" clId="{69F85478-B9D1-BC4C-ACD8-A1C192A42E0C}" dt="2018-11-13T16:44:32.555" v="393" actId="2696"/>
          <pc:sldLayoutMkLst>
            <pc:docMk/>
            <pc:sldMasterMk cId="310513484" sldId="2147484414"/>
            <pc:sldLayoutMk cId="2545689374" sldId="2147484425"/>
          </pc:sldLayoutMkLst>
        </pc:sldLayoutChg>
        <pc:sldLayoutChg chg="del">
          <pc:chgData name="Wilson, Simon (Aruba CTO UKI)" userId="5b25a385-5235-4a4c-9cbb-88ddf0d3d462" providerId="ADAL" clId="{69F85478-B9D1-BC4C-ACD8-A1C192A42E0C}" dt="2018-11-13T16:44:32.557" v="394" actId="2696"/>
          <pc:sldLayoutMkLst>
            <pc:docMk/>
            <pc:sldMasterMk cId="310513484" sldId="2147484414"/>
            <pc:sldLayoutMk cId="2076595275" sldId="2147484426"/>
          </pc:sldLayoutMkLst>
        </pc:sldLayoutChg>
        <pc:sldLayoutChg chg="del">
          <pc:chgData name="Wilson, Simon (Aruba CTO UKI)" userId="5b25a385-5235-4a4c-9cbb-88ddf0d3d462" providerId="ADAL" clId="{69F85478-B9D1-BC4C-ACD8-A1C192A42E0C}" dt="2018-11-13T16:44:32.558" v="395" actId="2696"/>
          <pc:sldLayoutMkLst>
            <pc:docMk/>
            <pc:sldMasterMk cId="310513484" sldId="2147484414"/>
            <pc:sldLayoutMk cId="42495327" sldId="2147484427"/>
          </pc:sldLayoutMkLst>
        </pc:sldLayoutChg>
        <pc:sldLayoutChg chg="del">
          <pc:chgData name="Wilson, Simon (Aruba CTO UKI)" userId="5b25a385-5235-4a4c-9cbb-88ddf0d3d462" providerId="ADAL" clId="{69F85478-B9D1-BC4C-ACD8-A1C192A42E0C}" dt="2018-11-13T16:44:32.558" v="396" actId="2696"/>
          <pc:sldLayoutMkLst>
            <pc:docMk/>
            <pc:sldMasterMk cId="310513484" sldId="2147484414"/>
            <pc:sldLayoutMk cId="1040652132" sldId="2147484428"/>
          </pc:sldLayoutMkLst>
        </pc:sldLayoutChg>
        <pc:sldLayoutChg chg="del">
          <pc:chgData name="Wilson, Simon (Aruba CTO UKI)" userId="5b25a385-5235-4a4c-9cbb-88ddf0d3d462" providerId="ADAL" clId="{69F85478-B9D1-BC4C-ACD8-A1C192A42E0C}" dt="2018-11-13T16:44:32.559" v="397" actId="2696"/>
          <pc:sldLayoutMkLst>
            <pc:docMk/>
            <pc:sldMasterMk cId="310513484" sldId="2147484414"/>
            <pc:sldLayoutMk cId="4012485344" sldId="2147484429"/>
          </pc:sldLayoutMkLst>
        </pc:sldLayoutChg>
        <pc:sldLayoutChg chg="del">
          <pc:chgData name="Wilson, Simon (Aruba CTO UKI)" userId="5b25a385-5235-4a4c-9cbb-88ddf0d3d462" providerId="ADAL" clId="{69F85478-B9D1-BC4C-ACD8-A1C192A42E0C}" dt="2018-11-13T16:44:32.560" v="398" actId="2696"/>
          <pc:sldLayoutMkLst>
            <pc:docMk/>
            <pc:sldMasterMk cId="310513484" sldId="2147484414"/>
            <pc:sldLayoutMk cId="2024751585" sldId="2147484430"/>
          </pc:sldLayoutMkLst>
        </pc:sldLayoutChg>
        <pc:sldLayoutChg chg="del">
          <pc:chgData name="Wilson, Simon (Aruba CTO UKI)" userId="5b25a385-5235-4a4c-9cbb-88ddf0d3d462" providerId="ADAL" clId="{69F85478-B9D1-BC4C-ACD8-A1C192A42E0C}" dt="2018-11-13T16:44:32.560" v="399" actId="2696"/>
          <pc:sldLayoutMkLst>
            <pc:docMk/>
            <pc:sldMasterMk cId="310513484" sldId="2147484414"/>
            <pc:sldLayoutMk cId="1173232300" sldId="2147484431"/>
          </pc:sldLayoutMkLst>
        </pc:sldLayoutChg>
        <pc:sldLayoutChg chg="del">
          <pc:chgData name="Wilson, Simon (Aruba CTO UKI)" userId="5b25a385-5235-4a4c-9cbb-88ddf0d3d462" providerId="ADAL" clId="{69F85478-B9D1-BC4C-ACD8-A1C192A42E0C}" dt="2018-11-13T16:44:32.561" v="400" actId="2696"/>
          <pc:sldLayoutMkLst>
            <pc:docMk/>
            <pc:sldMasterMk cId="310513484" sldId="2147484414"/>
            <pc:sldLayoutMk cId="2404266437" sldId="2147484432"/>
          </pc:sldLayoutMkLst>
        </pc:sldLayoutChg>
        <pc:sldLayoutChg chg="del">
          <pc:chgData name="Wilson, Simon (Aruba CTO UKI)" userId="5b25a385-5235-4a4c-9cbb-88ddf0d3d462" providerId="ADAL" clId="{69F85478-B9D1-BC4C-ACD8-A1C192A42E0C}" dt="2018-11-13T16:44:32.561" v="401" actId="2696"/>
          <pc:sldLayoutMkLst>
            <pc:docMk/>
            <pc:sldMasterMk cId="310513484" sldId="2147484414"/>
            <pc:sldLayoutMk cId="2411551000" sldId="2147484433"/>
          </pc:sldLayoutMkLst>
        </pc:sldLayoutChg>
        <pc:sldLayoutChg chg="del">
          <pc:chgData name="Wilson, Simon (Aruba CTO UKI)" userId="5b25a385-5235-4a4c-9cbb-88ddf0d3d462" providerId="ADAL" clId="{69F85478-B9D1-BC4C-ACD8-A1C192A42E0C}" dt="2018-11-13T16:44:32.562" v="402" actId="2696"/>
          <pc:sldLayoutMkLst>
            <pc:docMk/>
            <pc:sldMasterMk cId="310513484" sldId="2147484414"/>
            <pc:sldLayoutMk cId="2290714880" sldId="2147484434"/>
          </pc:sldLayoutMkLst>
        </pc:sldLayoutChg>
        <pc:sldLayoutChg chg="del">
          <pc:chgData name="Wilson, Simon (Aruba CTO UKI)" userId="5b25a385-5235-4a4c-9cbb-88ddf0d3d462" providerId="ADAL" clId="{69F85478-B9D1-BC4C-ACD8-A1C192A42E0C}" dt="2018-11-13T16:44:32.563" v="403" actId="2696"/>
          <pc:sldLayoutMkLst>
            <pc:docMk/>
            <pc:sldMasterMk cId="310513484" sldId="2147484414"/>
            <pc:sldLayoutMk cId="2100989000" sldId="2147484435"/>
          </pc:sldLayoutMkLst>
        </pc:sldLayoutChg>
        <pc:sldLayoutChg chg="del">
          <pc:chgData name="Wilson, Simon (Aruba CTO UKI)" userId="5b25a385-5235-4a4c-9cbb-88ddf0d3d462" providerId="ADAL" clId="{69F85478-B9D1-BC4C-ACD8-A1C192A42E0C}" dt="2018-11-13T16:44:32.564" v="404" actId="2696"/>
          <pc:sldLayoutMkLst>
            <pc:docMk/>
            <pc:sldMasterMk cId="310513484" sldId="2147484414"/>
            <pc:sldLayoutMk cId="806299352" sldId="2147484436"/>
          </pc:sldLayoutMkLst>
        </pc:sldLayoutChg>
        <pc:sldLayoutChg chg="del">
          <pc:chgData name="Wilson, Simon (Aruba CTO UKI)" userId="5b25a385-5235-4a4c-9cbb-88ddf0d3d462" providerId="ADAL" clId="{69F85478-B9D1-BC4C-ACD8-A1C192A42E0C}" dt="2018-11-13T16:44:32.565" v="405" actId="2696"/>
          <pc:sldLayoutMkLst>
            <pc:docMk/>
            <pc:sldMasterMk cId="310513484" sldId="2147484414"/>
            <pc:sldLayoutMk cId="2531232284" sldId="2147484437"/>
          </pc:sldLayoutMkLst>
        </pc:sldLayoutChg>
        <pc:sldLayoutChg chg="del">
          <pc:chgData name="Wilson, Simon (Aruba CTO UKI)" userId="5b25a385-5235-4a4c-9cbb-88ddf0d3d462" providerId="ADAL" clId="{69F85478-B9D1-BC4C-ACD8-A1C192A42E0C}" dt="2018-11-13T16:44:32.566" v="406" actId="2696"/>
          <pc:sldLayoutMkLst>
            <pc:docMk/>
            <pc:sldMasterMk cId="310513484" sldId="2147484414"/>
            <pc:sldLayoutMk cId="932490007" sldId="2147484438"/>
          </pc:sldLayoutMkLst>
        </pc:sldLayoutChg>
        <pc:sldLayoutChg chg="del">
          <pc:chgData name="Wilson, Simon (Aruba CTO UKI)" userId="5b25a385-5235-4a4c-9cbb-88ddf0d3d462" providerId="ADAL" clId="{69F85478-B9D1-BC4C-ACD8-A1C192A42E0C}" dt="2018-11-13T16:44:32.567" v="407" actId="2696"/>
          <pc:sldLayoutMkLst>
            <pc:docMk/>
            <pc:sldMasterMk cId="310513484" sldId="2147484414"/>
            <pc:sldLayoutMk cId="98984195" sldId="2147484439"/>
          </pc:sldLayoutMkLst>
        </pc:sldLayoutChg>
        <pc:sldLayoutChg chg="del">
          <pc:chgData name="Wilson, Simon (Aruba CTO UKI)" userId="5b25a385-5235-4a4c-9cbb-88ddf0d3d462" providerId="ADAL" clId="{69F85478-B9D1-BC4C-ACD8-A1C192A42E0C}" dt="2018-11-13T16:44:32.568" v="408" actId="2696"/>
          <pc:sldLayoutMkLst>
            <pc:docMk/>
            <pc:sldMasterMk cId="310513484" sldId="2147484414"/>
            <pc:sldLayoutMk cId="1747266195" sldId="2147484440"/>
          </pc:sldLayoutMkLst>
        </pc:sldLayoutChg>
        <pc:sldLayoutChg chg="del">
          <pc:chgData name="Wilson, Simon (Aruba CTO UKI)" userId="5b25a385-5235-4a4c-9cbb-88ddf0d3d462" providerId="ADAL" clId="{69F85478-B9D1-BC4C-ACD8-A1C192A42E0C}" dt="2018-11-13T16:44:32.568" v="409" actId="2696"/>
          <pc:sldLayoutMkLst>
            <pc:docMk/>
            <pc:sldMasterMk cId="310513484" sldId="2147484414"/>
            <pc:sldLayoutMk cId="1730913575" sldId="2147484441"/>
          </pc:sldLayoutMkLst>
        </pc:sldLayoutChg>
        <pc:sldLayoutChg chg="del">
          <pc:chgData name="Wilson, Simon (Aruba CTO UKI)" userId="5b25a385-5235-4a4c-9cbb-88ddf0d3d462" providerId="ADAL" clId="{69F85478-B9D1-BC4C-ACD8-A1C192A42E0C}" dt="2018-11-13T16:44:32.569" v="410" actId="2696"/>
          <pc:sldLayoutMkLst>
            <pc:docMk/>
            <pc:sldMasterMk cId="310513484" sldId="2147484414"/>
            <pc:sldLayoutMk cId="2122274824" sldId="2147484442"/>
          </pc:sldLayoutMkLst>
        </pc:sldLayoutChg>
        <pc:sldLayoutChg chg="del">
          <pc:chgData name="Wilson, Simon (Aruba CTO UKI)" userId="5b25a385-5235-4a4c-9cbb-88ddf0d3d462" providerId="ADAL" clId="{69F85478-B9D1-BC4C-ACD8-A1C192A42E0C}" dt="2018-11-13T16:44:32.570" v="411" actId="2696"/>
          <pc:sldLayoutMkLst>
            <pc:docMk/>
            <pc:sldMasterMk cId="310513484" sldId="2147484414"/>
            <pc:sldLayoutMk cId="148822535" sldId="2147484443"/>
          </pc:sldLayoutMkLst>
        </pc:sldLayoutChg>
        <pc:sldLayoutChg chg="del">
          <pc:chgData name="Wilson, Simon (Aruba CTO UKI)" userId="5b25a385-5235-4a4c-9cbb-88ddf0d3d462" providerId="ADAL" clId="{69F85478-B9D1-BC4C-ACD8-A1C192A42E0C}" dt="2018-11-13T16:44:32.571" v="412" actId="2696"/>
          <pc:sldLayoutMkLst>
            <pc:docMk/>
            <pc:sldMasterMk cId="310513484" sldId="2147484414"/>
            <pc:sldLayoutMk cId="275222077" sldId="2147484444"/>
          </pc:sldLayoutMkLst>
        </pc:sldLayoutChg>
        <pc:sldLayoutChg chg="del">
          <pc:chgData name="Wilson, Simon (Aruba CTO UKI)" userId="5b25a385-5235-4a4c-9cbb-88ddf0d3d462" providerId="ADAL" clId="{69F85478-B9D1-BC4C-ACD8-A1C192A42E0C}" dt="2018-11-13T16:44:32.571" v="413" actId="2696"/>
          <pc:sldLayoutMkLst>
            <pc:docMk/>
            <pc:sldMasterMk cId="310513484" sldId="2147484414"/>
            <pc:sldLayoutMk cId="1358052096" sldId="2147484445"/>
          </pc:sldLayoutMkLst>
        </pc:sldLayoutChg>
        <pc:sldLayoutChg chg="del">
          <pc:chgData name="Wilson, Simon (Aruba CTO UKI)" userId="5b25a385-5235-4a4c-9cbb-88ddf0d3d462" providerId="ADAL" clId="{69F85478-B9D1-BC4C-ACD8-A1C192A42E0C}" dt="2018-11-13T16:44:32.572" v="414" actId="2696"/>
          <pc:sldLayoutMkLst>
            <pc:docMk/>
            <pc:sldMasterMk cId="310513484" sldId="2147484414"/>
            <pc:sldLayoutMk cId="3143957695" sldId="2147484446"/>
          </pc:sldLayoutMkLst>
        </pc:sldLayoutChg>
        <pc:sldLayoutChg chg="del">
          <pc:chgData name="Wilson, Simon (Aruba CTO UKI)" userId="5b25a385-5235-4a4c-9cbb-88ddf0d3d462" providerId="ADAL" clId="{69F85478-B9D1-BC4C-ACD8-A1C192A42E0C}" dt="2018-11-13T16:44:32.573" v="415" actId="2696"/>
          <pc:sldLayoutMkLst>
            <pc:docMk/>
            <pc:sldMasterMk cId="310513484" sldId="2147484414"/>
            <pc:sldLayoutMk cId="1992383539" sldId="2147484447"/>
          </pc:sldLayoutMkLst>
        </pc:sldLayoutChg>
        <pc:sldLayoutChg chg="del">
          <pc:chgData name="Wilson, Simon (Aruba CTO UKI)" userId="5b25a385-5235-4a4c-9cbb-88ddf0d3d462" providerId="ADAL" clId="{69F85478-B9D1-BC4C-ACD8-A1C192A42E0C}" dt="2018-11-13T16:44:32.573" v="416" actId="2696"/>
          <pc:sldLayoutMkLst>
            <pc:docMk/>
            <pc:sldMasterMk cId="310513484" sldId="2147484414"/>
            <pc:sldLayoutMk cId="2471457856" sldId="2147484448"/>
          </pc:sldLayoutMkLst>
        </pc:sldLayoutChg>
        <pc:sldLayoutChg chg="del">
          <pc:chgData name="Wilson, Simon (Aruba CTO UKI)" userId="5b25a385-5235-4a4c-9cbb-88ddf0d3d462" providerId="ADAL" clId="{69F85478-B9D1-BC4C-ACD8-A1C192A42E0C}" dt="2018-11-13T16:44:32.574" v="417" actId="2696"/>
          <pc:sldLayoutMkLst>
            <pc:docMk/>
            <pc:sldMasterMk cId="310513484" sldId="2147484414"/>
            <pc:sldLayoutMk cId="2318139950" sldId="2147484449"/>
          </pc:sldLayoutMkLst>
        </pc:sldLayoutChg>
      </pc:sldMasterChg>
      <pc:sldMasterChg chg="del delSldLayout">
        <pc:chgData name="Wilson, Simon (Aruba CTO UKI)" userId="5b25a385-5235-4a4c-9cbb-88ddf0d3d462" providerId="ADAL" clId="{69F85478-B9D1-BC4C-ACD8-A1C192A42E0C}" dt="2018-11-13T16:44:25.170" v="382" actId="2696"/>
        <pc:sldMasterMkLst>
          <pc:docMk/>
          <pc:sldMasterMk cId="51580152" sldId="2147484465"/>
        </pc:sldMasterMkLst>
        <pc:sldLayoutChg chg="del">
          <pc:chgData name="Wilson, Simon (Aruba CTO UKI)" userId="5b25a385-5235-4a4c-9cbb-88ddf0d3d462" providerId="ADAL" clId="{69F85478-B9D1-BC4C-ACD8-A1C192A42E0C}" dt="2018-11-13T16:44:25.155" v="370" actId="2696"/>
          <pc:sldLayoutMkLst>
            <pc:docMk/>
            <pc:sldMasterMk cId="51580152" sldId="2147484465"/>
            <pc:sldLayoutMk cId="1497924511" sldId="2147484466"/>
          </pc:sldLayoutMkLst>
        </pc:sldLayoutChg>
        <pc:sldLayoutChg chg="del">
          <pc:chgData name="Wilson, Simon (Aruba CTO UKI)" userId="5b25a385-5235-4a4c-9cbb-88ddf0d3d462" providerId="ADAL" clId="{69F85478-B9D1-BC4C-ACD8-A1C192A42E0C}" dt="2018-11-13T16:44:25.157" v="371" actId="2696"/>
          <pc:sldLayoutMkLst>
            <pc:docMk/>
            <pc:sldMasterMk cId="51580152" sldId="2147484465"/>
            <pc:sldLayoutMk cId="129541579" sldId="2147484467"/>
          </pc:sldLayoutMkLst>
        </pc:sldLayoutChg>
        <pc:sldLayoutChg chg="del">
          <pc:chgData name="Wilson, Simon (Aruba CTO UKI)" userId="5b25a385-5235-4a4c-9cbb-88ddf0d3d462" providerId="ADAL" clId="{69F85478-B9D1-BC4C-ACD8-A1C192A42E0C}" dt="2018-11-13T16:44:25.157" v="372" actId="2696"/>
          <pc:sldLayoutMkLst>
            <pc:docMk/>
            <pc:sldMasterMk cId="51580152" sldId="2147484465"/>
            <pc:sldLayoutMk cId="813091915" sldId="2147484468"/>
          </pc:sldLayoutMkLst>
        </pc:sldLayoutChg>
        <pc:sldLayoutChg chg="del">
          <pc:chgData name="Wilson, Simon (Aruba CTO UKI)" userId="5b25a385-5235-4a4c-9cbb-88ddf0d3d462" providerId="ADAL" clId="{69F85478-B9D1-BC4C-ACD8-A1C192A42E0C}" dt="2018-11-13T16:44:25.159" v="373" actId="2696"/>
          <pc:sldLayoutMkLst>
            <pc:docMk/>
            <pc:sldMasterMk cId="51580152" sldId="2147484465"/>
            <pc:sldLayoutMk cId="3897740647" sldId="2147484469"/>
          </pc:sldLayoutMkLst>
        </pc:sldLayoutChg>
        <pc:sldLayoutChg chg="del">
          <pc:chgData name="Wilson, Simon (Aruba CTO UKI)" userId="5b25a385-5235-4a4c-9cbb-88ddf0d3d462" providerId="ADAL" clId="{69F85478-B9D1-BC4C-ACD8-A1C192A42E0C}" dt="2018-11-13T16:44:25.160" v="374" actId="2696"/>
          <pc:sldLayoutMkLst>
            <pc:docMk/>
            <pc:sldMasterMk cId="51580152" sldId="2147484465"/>
            <pc:sldLayoutMk cId="3466834394" sldId="2147484470"/>
          </pc:sldLayoutMkLst>
        </pc:sldLayoutChg>
        <pc:sldLayoutChg chg="del">
          <pc:chgData name="Wilson, Simon (Aruba CTO UKI)" userId="5b25a385-5235-4a4c-9cbb-88ddf0d3d462" providerId="ADAL" clId="{69F85478-B9D1-BC4C-ACD8-A1C192A42E0C}" dt="2018-11-13T16:44:25.161" v="375" actId="2696"/>
          <pc:sldLayoutMkLst>
            <pc:docMk/>
            <pc:sldMasterMk cId="51580152" sldId="2147484465"/>
            <pc:sldLayoutMk cId="1146809843" sldId="2147484471"/>
          </pc:sldLayoutMkLst>
        </pc:sldLayoutChg>
        <pc:sldLayoutChg chg="del">
          <pc:chgData name="Wilson, Simon (Aruba CTO UKI)" userId="5b25a385-5235-4a4c-9cbb-88ddf0d3d462" providerId="ADAL" clId="{69F85478-B9D1-BC4C-ACD8-A1C192A42E0C}" dt="2018-11-13T16:44:25.162" v="376" actId="2696"/>
          <pc:sldLayoutMkLst>
            <pc:docMk/>
            <pc:sldMasterMk cId="51580152" sldId="2147484465"/>
            <pc:sldLayoutMk cId="2917283238" sldId="2147484472"/>
          </pc:sldLayoutMkLst>
        </pc:sldLayoutChg>
        <pc:sldLayoutChg chg="del">
          <pc:chgData name="Wilson, Simon (Aruba CTO UKI)" userId="5b25a385-5235-4a4c-9cbb-88ddf0d3d462" providerId="ADAL" clId="{69F85478-B9D1-BC4C-ACD8-A1C192A42E0C}" dt="2018-11-13T16:44:25.163" v="377" actId="2696"/>
          <pc:sldLayoutMkLst>
            <pc:docMk/>
            <pc:sldMasterMk cId="51580152" sldId="2147484465"/>
            <pc:sldLayoutMk cId="695452844" sldId="2147484473"/>
          </pc:sldLayoutMkLst>
        </pc:sldLayoutChg>
        <pc:sldLayoutChg chg="del">
          <pc:chgData name="Wilson, Simon (Aruba CTO UKI)" userId="5b25a385-5235-4a4c-9cbb-88ddf0d3d462" providerId="ADAL" clId="{69F85478-B9D1-BC4C-ACD8-A1C192A42E0C}" dt="2018-11-13T16:44:25.164" v="378" actId="2696"/>
          <pc:sldLayoutMkLst>
            <pc:docMk/>
            <pc:sldMasterMk cId="51580152" sldId="2147484465"/>
            <pc:sldLayoutMk cId="1597816627" sldId="2147484474"/>
          </pc:sldLayoutMkLst>
        </pc:sldLayoutChg>
        <pc:sldLayoutChg chg="del">
          <pc:chgData name="Wilson, Simon (Aruba CTO UKI)" userId="5b25a385-5235-4a4c-9cbb-88ddf0d3d462" providerId="ADAL" clId="{69F85478-B9D1-BC4C-ACD8-A1C192A42E0C}" dt="2018-11-13T16:44:25.165" v="379" actId="2696"/>
          <pc:sldLayoutMkLst>
            <pc:docMk/>
            <pc:sldMasterMk cId="51580152" sldId="2147484465"/>
            <pc:sldLayoutMk cId="1356195157" sldId="2147484475"/>
          </pc:sldLayoutMkLst>
        </pc:sldLayoutChg>
        <pc:sldLayoutChg chg="del">
          <pc:chgData name="Wilson, Simon (Aruba CTO UKI)" userId="5b25a385-5235-4a4c-9cbb-88ddf0d3d462" providerId="ADAL" clId="{69F85478-B9D1-BC4C-ACD8-A1C192A42E0C}" dt="2018-11-13T16:44:25.167" v="380" actId="2696"/>
          <pc:sldLayoutMkLst>
            <pc:docMk/>
            <pc:sldMasterMk cId="51580152" sldId="2147484465"/>
            <pc:sldLayoutMk cId="1633950252" sldId="2147484476"/>
          </pc:sldLayoutMkLst>
        </pc:sldLayoutChg>
        <pc:sldLayoutChg chg="del">
          <pc:chgData name="Wilson, Simon (Aruba CTO UKI)" userId="5b25a385-5235-4a4c-9cbb-88ddf0d3d462" providerId="ADAL" clId="{69F85478-B9D1-BC4C-ACD8-A1C192A42E0C}" dt="2018-11-13T16:44:25.168" v="381" actId="2696"/>
          <pc:sldLayoutMkLst>
            <pc:docMk/>
            <pc:sldMasterMk cId="51580152" sldId="2147484465"/>
            <pc:sldLayoutMk cId="280725878" sldId="2147484477"/>
          </pc:sldLayoutMkLst>
        </pc:sldLayoutChg>
      </pc:sldMasterChg>
      <pc:sldMasterChg chg="del delSldLayout">
        <pc:chgData name="Wilson, Simon (Aruba CTO UKI)" userId="5b25a385-5235-4a4c-9cbb-88ddf0d3d462" providerId="ADAL" clId="{69F85478-B9D1-BC4C-ACD8-A1C192A42E0C}" dt="2018-11-13T16:44:21.066" v="369" actId="2696"/>
        <pc:sldMasterMkLst>
          <pc:docMk/>
          <pc:sldMasterMk cId="659321014" sldId="2147484478"/>
        </pc:sldMasterMkLst>
        <pc:sldLayoutChg chg="del">
          <pc:chgData name="Wilson, Simon (Aruba CTO UKI)" userId="5b25a385-5235-4a4c-9cbb-88ddf0d3d462" providerId="ADAL" clId="{69F85478-B9D1-BC4C-ACD8-A1C192A42E0C}" dt="2018-11-13T16:44:21.029" v="328" actId="2696"/>
          <pc:sldLayoutMkLst>
            <pc:docMk/>
            <pc:sldMasterMk cId="659321014" sldId="2147484478"/>
            <pc:sldLayoutMk cId="4006670220" sldId="2147484479"/>
          </pc:sldLayoutMkLst>
        </pc:sldLayoutChg>
        <pc:sldLayoutChg chg="del">
          <pc:chgData name="Wilson, Simon (Aruba CTO UKI)" userId="5b25a385-5235-4a4c-9cbb-88ddf0d3d462" providerId="ADAL" clId="{69F85478-B9D1-BC4C-ACD8-A1C192A42E0C}" dt="2018-11-13T16:44:21.030" v="329" actId="2696"/>
          <pc:sldLayoutMkLst>
            <pc:docMk/>
            <pc:sldMasterMk cId="659321014" sldId="2147484478"/>
            <pc:sldLayoutMk cId="826784984" sldId="2147484480"/>
          </pc:sldLayoutMkLst>
        </pc:sldLayoutChg>
        <pc:sldLayoutChg chg="del">
          <pc:chgData name="Wilson, Simon (Aruba CTO UKI)" userId="5b25a385-5235-4a4c-9cbb-88ddf0d3d462" providerId="ADAL" clId="{69F85478-B9D1-BC4C-ACD8-A1C192A42E0C}" dt="2018-11-13T16:44:21.031" v="330" actId="2696"/>
          <pc:sldLayoutMkLst>
            <pc:docMk/>
            <pc:sldMasterMk cId="659321014" sldId="2147484478"/>
            <pc:sldLayoutMk cId="2747578945" sldId="2147484481"/>
          </pc:sldLayoutMkLst>
        </pc:sldLayoutChg>
        <pc:sldLayoutChg chg="del">
          <pc:chgData name="Wilson, Simon (Aruba CTO UKI)" userId="5b25a385-5235-4a4c-9cbb-88ddf0d3d462" providerId="ADAL" clId="{69F85478-B9D1-BC4C-ACD8-A1C192A42E0C}" dt="2018-11-13T16:44:21.032" v="331" actId="2696"/>
          <pc:sldLayoutMkLst>
            <pc:docMk/>
            <pc:sldMasterMk cId="659321014" sldId="2147484478"/>
            <pc:sldLayoutMk cId="3998322303" sldId="2147484482"/>
          </pc:sldLayoutMkLst>
        </pc:sldLayoutChg>
        <pc:sldLayoutChg chg="del">
          <pc:chgData name="Wilson, Simon (Aruba CTO UKI)" userId="5b25a385-5235-4a4c-9cbb-88ddf0d3d462" providerId="ADAL" clId="{69F85478-B9D1-BC4C-ACD8-A1C192A42E0C}" dt="2018-11-13T16:44:21.033" v="332" actId="2696"/>
          <pc:sldLayoutMkLst>
            <pc:docMk/>
            <pc:sldMasterMk cId="659321014" sldId="2147484478"/>
            <pc:sldLayoutMk cId="1707897752" sldId="2147484483"/>
          </pc:sldLayoutMkLst>
        </pc:sldLayoutChg>
        <pc:sldLayoutChg chg="del">
          <pc:chgData name="Wilson, Simon (Aruba CTO UKI)" userId="5b25a385-5235-4a4c-9cbb-88ddf0d3d462" providerId="ADAL" clId="{69F85478-B9D1-BC4C-ACD8-A1C192A42E0C}" dt="2018-11-13T16:44:21.034" v="333" actId="2696"/>
          <pc:sldLayoutMkLst>
            <pc:docMk/>
            <pc:sldMasterMk cId="659321014" sldId="2147484478"/>
            <pc:sldLayoutMk cId="2057819773" sldId="2147484484"/>
          </pc:sldLayoutMkLst>
        </pc:sldLayoutChg>
        <pc:sldLayoutChg chg="del">
          <pc:chgData name="Wilson, Simon (Aruba CTO UKI)" userId="5b25a385-5235-4a4c-9cbb-88ddf0d3d462" providerId="ADAL" clId="{69F85478-B9D1-BC4C-ACD8-A1C192A42E0C}" dt="2018-11-13T16:44:21.036" v="334" actId="2696"/>
          <pc:sldLayoutMkLst>
            <pc:docMk/>
            <pc:sldMasterMk cId="659321014" sldId="2147484478"/>
            <pc:sldLayoutMk cId="95590160" sldId="2147484485"/>
          </pc:sldLayoutMkLst>
        </pc:sldLayoutChg>
        <pc:sldLayoutChg chg="del">
          <pc:chgData name="Wilson, Simon (Aruba CTO UKI)" userId="5b25a385-5235-4a4c-9cbb-88ddf0d3d462" providerId="ADAL" clId="{69F85478-B9D1-BC4C-ACD8-A1C192A42E0C}" dt="2018-11-13T16:44:21.037" v="335" actId="2696"/>
          <pc:sldLayoutMkLst>
            <pc:docMk/>
            <pc:sldMasterMk cId="659321014" sldId="2147484478"/>
            <pc:sldLayoutMk cId="153264471" sldId="2147484486"/>
          </pc:sldLayoutMkLst>
        </pc:sldLayoutChg>
        <pc:sldLayoutChg chg="del">
          <pc:chgData name="Wilson, Simon (Aruba CTO UKI)" userId="5b25a385-5235-4a4c-9cbb-88ddf0d3d462" providerId="ADAL" clId="{69F85478-B9D1-BC4C-ACD8-A1C192A42E0C}" dt="2018-11-13T16:44:21.038" v="336" actId="2696"/>
          <pc:sldLayoutMkLst>
            <pc:docMk/>
            <pc:sldMasterMk cId="659321014" sldId="2147484478"/>
            <pc:sldLayoutMk cId="1149854156" sldId="2147484487"/>
          </pc:sldLayoutMkLst>
        </pc:sldLayoutChg>
        <pc:sldLayoutChg chg="del">
          <pc:chgData name="Wilson, Simon (Aruba CTO UKI)" userId="5b25a385-5235-4a4c-9cbb-88ddf0d3d462" providerId="ADAL" clId="{69F85478-B9D1-BC4C-ACD8-A1C192A42E0C}" dt="2018-11-13T16:44:21.039" v="337" actId="2696"/>
          <pc:sldLayoutMkLst>
            <pc:docMk/>
            <pc:sldMasterMk cId="659321014" sldId="2147484478"/>
            <pc:sldLayoutMk cId="3042485773" sldId="2147484488"/>
          </pc:sldLayoutMkLst>
        </pc:sldLayoutChg>
        <pc:sldLayoutChg chg="del">
          <pc:chgData name="Wilson, Simon (Aruba CTO UKI)" userId="5b25a385-5235-4a4c-9cbb-88ddf0d3d462" providerId="ADAL" clId="{69F85478-B9D1-BC4C-ACD8-A1C192A42E0C}" dt="2018-11-13T16:44:21.040" v="338" actId="2696"/>
          <pc:sldLayoutMkLst>
            <pc:docMk/>
            <pc:sldMasterMk cId="659321014" sldId="2147484478"/>
            <pc:sldLayoutMk cId="2564157636" sldId="2147484489"/>
          </pc:sldLayoutMkLst>
        </pc:sldLayoutChg>
        <pc:sldLayoutChg chg="del">
          <pc:chgData name="Wilson, Simon (Aruba CTO UKI)" userId="5b25a385-5235-4a4c-9cbb-88ddf0d3d462" providerId="ADAL" clId="{69F85478-B9D1-BC4C-ACD8-A1C192A42E0C}" dt="2018-11-13T16:44:21.041" v="339" actId="2696"/>
          <pc:sldLayoutMkLst>
            <pc:docMk/>
            <pc:sldMasterMk cId="659321014" sldId="2147484478"/>
            <pc:sldLayoutMk cId="2346626055" sldId="2147484490"/>
          </pc:sldLayoutMkLst>
        </pc:sldLayoutChg>
        <pc:sldLayoutChg chg="del">
          <pc:chgData name="Wilson, Simon (Aruba CTO UKI)" userId="5b25a385-5235-4a4c-9cbb-88ddf0d3d462" providerId="ADAL" clId="{69F85478-B9D1-BC4C-ACD8-A1C192A42E0C}" dt="2018-11-13T16:44:21.042" v="340" actId="2696"/>
          <pc:sldLayoutMkLst>
            <pc:docMk/>
            <pc:sldMasterMk cId="659321014" sldId="2147484478"/>
            <pc:sldLayoutMk cId="1617851332" sldId="2147484491"/>
          </pc:sldLayoutMkLst>
        </pc:sldLayoutChg>
        <pc:sldLayoutChg chg="del">
          <pc:chgData name="Wilson, Simon (Aruba CTO UKI)" userId="5b25a385-5235-4a4c-9cbb-88ddf0d3d462" providerId="ADAL" clId="{69F85478-B9D1-BC4C-ACD8-A1C192A42E0C}" dt="2018-11-13T16:44:21.043" v="341" actId="2696"/>
          <pc:sldLayoutMkLst>
            <pc:docMk/>
            <pc:sldMasterMk cId="659321014" sldId="2147484478"/>
            <pc:sldLayoutMk cId="2278544360" sldId="2147484492"/>
          </pc:sldLayoutMkLst>
        </pc:sldLayoutChg>
        <pc:sldLayoutChg chg="del">
          <pc:chgData name="Wilson, Simon (Aruba CTO UKI)" userId="5b25a385-5235-4a4c-9cbb-88ddf0d3d462" providerId="ADAL" clId="{69F85478-B9D1-BC4C-ACD8-A1C192A42E0C}" dt="2018-11-13T16:44:21.043" v="342" actId="2696"/>
          <pc:sldLayoutMkLst>
            <pc:docMk/>
            <pc:sldMasterMk cId="659321014" sldId="2147484478"/>
            <pc:sldLayoutMk cId="2846702122" sldId="2147484493"/>
          </pc:sldLayoutMkLst>
        </pc:sldLayoutChg>
        <pc:sldLayoutChg chg="del">
          <pc:chgData name="Wilson, Simon (Aruba CTO UKI)" userId="5b25a385-5235-4a4c-9cbb-88ddf0d3d462" providerId="ADAL" clId="{69F85478-B9D1-BC4C-ACD8-A1C192A42E0C}" dt="2018-11-13T16:44:21.044" v="343" actId="2696"/>
          <pc:sldLayoutMkLst>
            <pc:docMk/>
            <pc:sldMasterMk cId="659321014" sldId="2147484478"/>
            <pc:sldLayoutMk cId="329043097" sldId="2147484494"/>
          </pc:sldLayoutMkLst>
        </pc:sldLayoutChg>
        <pc:sldLayoutChg chg="del">
          <pc:chgData name="Wilson, Simon (Aruba CTO UKI)" userId="5b25a385-5235-4a4c-9cbb-88ddf0d3d462" providerId="ADAL" clId="{69F85478-B9D1-BC4C-ACD8-A1C192A42E0C}" dt="2018-11-13T16:44:21.044" v="344" actId="2696"/>
          <pc:sldLayoutMkLst>
            <pc:docMk/>
            <pc:sldMasterMk cId="659321014" sldId="2147484478"/>
            <pc:sldLayoutMk cId="3924037930" sldId="2147484495"/>
          </pc:sldLayoutMkLst>
        </pc:sldLayoutChg>
        <pc:sldLayoutChg chg="del">
          <pc:chgData name="Wilson, Simon (Aruba CTO UKI)" userId="5b25a385-5235-4a4c-9cbb-88ddf0d3d462" providerId="ADAL" clId="{69F85478-B9D1-BC4C-ACD8-A1C192A42E0C}" dt="2018-11-13T16:44:21.045" v="345" actId="2696"/>
          <pc:sldLayoutMkLst>
            <pc:docMk/>
            <pc:sldMasterMk cId="659321014" sldId="2147484478"/>
            <pc:sldLayoutMk cId="697875121" sldId="2147484496"/>
          </pc:sldLayoutMkLst>
        </pc:sldLayoutChg>
        <pc:sldLayoutChg chg="del">
          <pc:chgData name="Wilson, Simon (Aruba CTO UKI)" userId="5b25a385-5235-4a4c-9cbb-88ddf0d3d462" providerId="ADAL" clId="{69F85478-B9D1-BC4C-ACD8-A1C192A42E0C}" dt="2018-11-13T16:44:21.046" v="346" actId="2696"/>
          <pc:sldLayoutMkLst>
            <pc:docMk/>
            <pc:sldMasterMk cId="659321014" sldId="2147484478"/>
            <pc:sldLayoutMk cId="1477906881" sldId="2147484497"/>
          </pc:sldLayoutMkLst>
        </pc:sldLayoutChg>
        <pc:sldLayoutChg chg="del">
          <pc:chgData name="Wilson, Simon (Aruba CTO UKI)" userId="5b25a385-5235-4a4c-9cbb-88ddf0d3d462" providerId="ADAL" clId="{69F85478-B9D1-BC4C-ACD8-A1C192A42E0C}" dt="2018-11-13T16:44:21.047" v="347" actId="2696"/>
          <pc:sldLayoutMkLst>
            <pc:docMk/>
            <pc:sldMasterMk cId="659321014" sldId="2147484478"/>
            <pc:sldLayoutMk cId="4057400045" sldId="2147484498"/>
          </pc:sldLayoutMkLst>
        </pc:sldLayoutChg>
        <pc:sldLayoutChg chg="del">
          <pc:chgData name="Wilson, Simon (Aruba CTO UKI)" userId="5b25a385-5235-4a4c-9cbb-88ddf0d3d462" providerId="ADAL" clId="{69F85478-B9D1-BC4C-ACD8-A1C192A42E0C}" dt="2018-11-13T16:44:21.048" v="348" actId="2696"/>
          <pc:sldLayoutMkLst>
            <pc:docMk/>
            <pc:sldMasterMk cId="659321014" sldId="2147484478"/>
            <pc:sldLayoutMk cId="542460613" sldId="2147484499"/>
          </pc:sldLayoutMkLst>
        </pc:sldLayoutChg>
        <pc:sldLayoutChg chg="del">
          <pc:chgData name="Wilson, Simon (Aruba CTO UKI)" userId="5b25a385-5235-4a4c-9cbb-88ddf0d3d462" providerId="ADAL" clId="{69F85478-B9D1-BC4C-ACD8-A1C192A42E0C}" dt="2018-11-13T16:44:21.049" v="349" actId="2696"/>
          <pc:sldLayoutMkLst>
            <pc:docMk/>
            <pc:sldMasterMk cId="659321014" sldId="2147484478"/>
            <pc:sldLayoutMk cId="1357006670" sldId="2147484500"/>
          </pc:sldLayoutMkLst>
        </pc:sldLayoutChg>
        <pc:sldLayoutChg chg="del">
          <pc:chgData name="Wilson, Simon (Aruba CTO UKI)" userId="5b25a385-5235-4a4c-9cbb-88ddf0d3d462" providerId="ADAL" clId="{69F85478-B9D1-BC4C-ACD8-A1C192A42E0C}" dt="2018-11-13T16:44:21.050" v="350" actId="2696"/>
          <pc:sldLayoutMkLst>
            <pc:docMk/>
            <pc:sldMasterMk cId="659321014" sldId="2147484478"/>
            <pc:sldLayoutMk cId="1699469324" sldId="2147484501"/>
          </pc:sldLayoutMkLst>
        </pc:sldLayoutChg>
        <pc:sldLayoutChg chg="del">
          <pc:chgData name="Wilson, Simon (Aruba CTO UKI)" userId="5b25a385-5235-4a4c-9cbb-88ddf0d3d462" providerId="ADAL" clId="{69F85478-B9D1-BC4C-ACD8-A1C192A42E0C}" dt="2018-11-13T16:44:21.050" v="351" actId="2696"/>
          <pc:sldLayoutMkLst>
            <pc:docMk/>
            <pc:sldMasterMk cId="659321014" sldId="2147484478"/>
            <pc:sldLayoutMk cId="3448358655" sldId="2147484502"/>
          </pc:sldLayoutMkLst>
        </pc:sldLayoutChg>
        <pc:sldLayoutChg chg="del">
          <pc:chgData name="Wilson, Simon (Aruba CTO UKI)" userId="5b25a385-5235-4a4c-9cbb-88ddf0d3d462" providerId="ADAL" clId="{69F85478-B9D1-BC4C-ACD8-A1C192A42E0C}" dt="2018-11-13T16:44:21.051" v="352" actId="2696"/>
          <pc:sldLayoutMkLst>
            <pc:docMk/>
            <pc:sldMasterMk cId="659321014" sldId="2147484478"/>
            <pc:sldLayoutMk cId="3354652575" sldId="2147484503"/>
          </pc:sldLayoutMkLst>
        </pc:sldLayoutChg>
        <pc:sldLayoutChg chg="del">
          <pc:chgData name="Wilson, Simon (Aruba CTO UKI)" userId="5b25a385-5235-4a4c-9cbb-88ddf0d3d462" providerId="ADAL" clId="{69F85478-B9D1-BC4C-ACD8-A1C192A42E0C}" dt="2018-11-13T16:44:21.052" v="353" actId="2696"/>
          <pc:sldLayoutMkLst>
            <pc:docMk/>
            <pc:sldMasterMk cId="659321014" sldId="2147484478"/>
            <pc:sldLayoutMk cId="1861770260" sldId="2147484504"/>
          </pc:sldLayoutMkLst>
        </pc:sldLayoutChg>
        <pc:sldLayoutChg chg="del">
          <pc:chgData name="Wilson, Simon (Aruba CTO UKI)" userId="5b25a385-5235-4a4c-9cbb-88ddf0d3d462" providerId="ADAL" clId="{69F85478-B9D1-BC4C-ACD8-A1C192A42E0C}" dt="2018-11-13T16:44:21.052" v="354" actId="2696"/>
          <pc:sldLayoutMkLst>
            <pc:docMk/>
            <pc:sldMasterMk cId="659321014" sldId="2147484478"/>
            <pc:sldLayoutMk cId="2987169750" sldId="2147484505"/>
          </pc:sldLayoutMkLst>
        </pc:sldLayoutChg>
        <pc:sldLayoutChg chg="del">
          <pc:chgData name="Wilson, Simon (Aruba CTO UKI)" userId="5b25a385-5235-4a4c-9cbb-88ddf0d3d462" providerId="ADAL" clId="{69F85478-B9D1-BC4C-ACD8-A1C192A42E0C}" dt="2018-11-13T16:44:21.053" v="355" actId="2696"/>
          <pc:sldLayoutMkLst>
            <pc:docMk/>
            <pc:sldMasterMk cId="659321014" sldId="2147484478"/>
            <pc:sldLayoutMk cId="1740270929" sldId="2147484506"/>
          </pc:sldLayoutMkLst>
        </pc:sldLayoutChg>
        <pc:sldLayoutChg chg="del">
          <pc:chgData name="Wilson, Simon (Aruba CTO UKI)" userId="5b25a385-5235-4a4c-9cbb-88ddf0d3d462" providerId="ADAL" clId="{69F85478-B9D1-BC4C-ACD8-A1C192A42E0C}" dt="2018-11-13T16:44:21.054" v="356" actId="2696"/>
          <pc:sldLayoutMkLst>
            <pc:docMk/>
            <pc:sldMasterMk cId="659321014" sldId="2147484478"/>
            <pc:sldLayoutMk cId="2530044139" sldId="2147484507"/>
          </pc:sldLayoutMkLst>
        </pc:sldLayoutChg>
        <pc:sldLayoutChg chg="del">
          <pc:chgData name="Wilson, Simon (Aruba CTO UKI)" userId="5b25a385-5235-4a4c-9cbb-88ddf0d3d462" providerId="ADAL" clId="{69F85478-B9D1-BC4C-ACD8-A1C192A42E0C}" dt="2018-11-13T16:44:21.055" v="357" actId="2696"/>
          <pc:sldLayoutMkLst>
            <pc:docMk/>
            <pc:sldMasterMk cId="659321014" sldId="2147484478"/>
            <pc:sldLayoutMk cId="1949537744" sldId="2147484508"/>
          </pc:sldLayoutMkLst>
        </pc:sldLayoutChg>
        <pc:sldLayoutChg chg="del">
          <pc:chgData name="Wilson, Simon (Aruba CTO UKI)" userId="5b25a385-5235-4a4c-9cbb-88ddf0d3d462" providerId="ADAL" clId="{69F85478-B9D1-BC4C-ACD8-A1C192A42E0C}" dt="2018-11-13T16:44:21.056" v="358" actId="2696"/>
          <pc:sldLayoutMkLst>
            <pc:docMk/>
            <pc:sldMasterMk cId="659321014" sldId="2147484478"/>
            <pc:sldLayoutMk cId="3572505962" sldId="2147484509"/>
          </pc:sldLayoutMkLst>
        </pc:sldLayoutChg>
        <pc:sldLayoutChg chg="del">
          <pc:chgData name="Wilson, Simon (Aruba CTO UKI)" userId="5b25a385-5235-4a4c-9cbb-88ddf0d3d462" providerId="ADAL" clId="{69F85478-B9D1-BC4C-ACD8-A1C192A42E0C}" dt="2018-11-13T16:44:21.056" v="359" actId="2696"/>
          <pc:sldLayoutMkLst>
            <pc:docMk/>
            <pc:sldMasterMk cId="659321014" sldId="2147484478"/>
            <pc:sldLayoutMk cId="1350129764" sldId="2147484510"/>
          </pc:sldLayoutMkLst>
        </pc:sldLayoutChg>
        <pc:sldLayoutChg chg="del">
          <pc:chgData name="Wilson, Simon (Aruba CTO UKI)" userId="5b25a385-5235-4a4c-9cbb-88ddf0d3d462" providerId="ADAL" clId="{69F85478-B9D1-BC4C-ACD8-A1C192A42E0C}" dt="2018-11-13T16:44:21.057" v="360" actId="2696"/>
          <pc:sldLayoutMkLst>
            <pc:docMk/>
            <pc:sldMasterMk cId="659321014" sldId="2147484478"/>
            <pc:sldLayoutMk cId="1934440855" sldId="2147484511"/>
          </pc:sldLayoutMkLst>
        </pc:sldLayoutChg>
        <pc:sldLayoutChg chg="del">
          <pc:chgData name="Wilson, Simon (Aruba CTO UKI)" userId="5b25a385-5235-4a4c-9cbb-88ddf0d3d462" providerId="ADAL" clId="{69F85478-B9D1-BC4C-ACD8-A1C192A42E0C}" dt="2018-11-13T16:44:21.057" v="361" actId="2696"/>
          <pc:sldLayoutMkLst>
            <pc:docMk/>
            <pc:sldMasterMk cId="659321014" sldId="2147484478"/>
            <pc:sldLayoutMk cId="4087543048" sldId="2147484512"/>
          </pc:sldLayoutMkLst>
        </pc:sldLayoutChg>
        <pc:sldLayoutChg chg="del">
          <pc:chgData name="Wilson, Simon (Aruba CTO UKI)" userId="5b25a385-5235-4a4c-9cbb-88ddf0d3d462" providerId="ADAL" clId="{69F85478-B9D1-BC4C-ACD8-A1C192A42E0C}" dt="2018-11-13T16:44:21.058" v="362" actId="2696"/>
          <pc:sldLayoutMkLst>
            <pc:docMk/>
            <pc:sldMasterMk cId="659321014" sldId="2147484478"/>
            <pc:sldLayoutMk cId="3852509646" sldId="2147484513"/>
          </pc:sldLayoutMkLst>
        </pc:sldLayoutChg>
        <pc:sldLayoutChg chg="del">
          <pc:chgData name="Wilson, Simon (Aruba CTO UKI)" userId="5b25a385-5235-4a4c-9cbb-88ddf0d3d462" providerId="ADAL" clId="{69F85478-B9D1-BC4C-ACD8-A1C192A42E0C}" dt="2018-11-13T16:44:21.059" v="363" actId="2696"/>
          <pc:sldLayoutMkLst>
            <pc:docMk/>
            <pc:sldMasterMk cId="659321014" sldId="2147484478"/>
            <pc:sldLayoutMk cId="3290117988" sldId="2147484514"/>
          </pc:sldLayoutMkLst>
        </pc:sldLayoutChg>
        <pc:sldLayoutChg chg="del">
          <pc:chgData name="Wilson, Simon (Aruba CTO UKI)" userId="5b25a385-5235-4a4c-9cbb-88ddf0d3d462" providerId="ADAL" clId="{69F85478-B9D1-BC4C-ACD8-A1C192A42E0C}" dt="2018-11-13T16:44:21.060" v="364" actId="2696"/>
          <pc:sldLayoutMkLst>
            <pc:docMk/>
            <pc:sldMasterMk cId="659321014" sldId="2147484478"/>
            <pc:sldLayoutMk cId="3656266617" sldId="2147484515"/>
          </pc:sldLayoutMkLst>
        </pc:sldLayoutChg>
        <pc:sldLayoutChg chg="del">
          <pc:chgData name="Wilson, Simon (Aruba CTO UKI)" userId="5b25a385-5235-4a4c-9cbb-88ddf0d3d462" providerId="ADAL" clId="{69F85478-B9D1-BC4C-ACD8-A1C192A42E0C}" dt="2018-11-13T16:44:21.061" v="365" actId="2696"/>
          <pc:sldLayoutMkLst>
            <pc:docMk/>
            <pc:sldMasterMk cId="659321014" sldId="2147484478"/>
            <pc:sldLayoutMk cId="1180660034" sldId="2147484516"/>
          </pc:sldLayoutMkLst>
        </pc:sldLayoutChg>
        <pc:sldLayoutChg chg="del">
          <pc:chgData name="Wilson, Simon (Aruba CTO UKI)" userId="5b25a385-5235-4a4c-9cbb-88ddf0d3d462" providerId="ADAL" clId="{69F85478-B9D1-BC4C-ACD8-A1C192A42E0C}" dt="2018-11-13T16:44:21.062" v="366" actId="2696"/>
          <pc:sldLayoutMkLst>
            <pc:docMk/>
            <pc:sldMasterMk cId="659321014" sldId="2147484478"/>
            <pc:sldLayoutMk cId="1469505981" sldId="2147484517"/>
          </pc:sldLayoutMkLst>
        </pc:sldLayoutChg>
        <pc:sldLayoutChg chg="del">
          <pc:chgData name="Wilson, Simon (Aruba CTO UKI)" userId="5b25a385-5235-4a4c-9cbb-88ddf0d3d462" providerId="ADAL" clId="{69F85478-B9D1-BC4C-ACD8-A1C192A42E0C}" dt="2018-11-13T16:44:21.063" v="367" actId="2696"/>
          <pc:sldLayoutMkLst>
            <pc:docMk/>
            <pc:sldMasterMk cId="659321014" sldId="2147484478"/>
            <pc:sldLayoutMk cId="2575890634" sldId="2147484519"/>
          </pc:sldLayoutMkLst>
        </pc:sldLayoutChg>
        <pc:sldLayoutChg chg="del">
          <pc:chgData name="Wilson, Simon (Aruba CTO UKI)" userId="5b25a385-5235-4a4c-9cbb-88ddf0d3d462" providerId="ADAL" clId="{69F85478-B9D1-BC4C-ACD8-A1C192A42E0C}" dt="2018-11-13T16:44:21.064" v="368" actId="2696"/>
          <pc:sldLayoutMkLst>
            <pc:docMk/>
            <pc:sldMasterMk cId="659321014" sldId="2147484478"/>
            <pc:sldLayoutMk cId="1104697669" sldId="2147484520"/>
          </pc:sldLayoutMkLst>
        </pc:sldLayoutChg>
      </pc:sldMasterChg>
      <pc:sldMasterChg chg="del delSldLayout">
        <pc:chgData name="Wilson, Simon (Aruba CTO UKI)" userId="5b25a385-5235-4a4c-9cbb-88ddf0d3d462" providerId="ADAL" clId="{69F85478-B9D1-BC4C-ACD8-A1C192A42E0C}" dt="2018-11-13T16:44:08.945" v="327" actId="2696"/>
        <pc:sldMasterMkLst>
          <pc:docMk/>
          <pc:sldMasterMk cId="1821004799" sldId="2147484521"/>
        </pc:sldMasterMkLst>
        <pc:sldLayoutChg chg="del">
          <pc:chgData name="Wilson, Simon (Aruba CTO UKI)" userId="5b25a385-5235-4a4c-9cbb-88ddf0d3d462" providerId="ADAL" clId="{69F85478-B9D1-BC4C-ACD8-A1C192A42E0C}" dt="2018-11-13T16:44:08.910" v="289" actId="2696"/>
          <pc:sldLayoutMkLst>
            <pc:docMk/>
            <pc:sldMasterMk cId="1821004799" sldId="2147484521"/>
            <pc:sldLayoutMk cId="3109052509" sldId="2147484522"/>
          </pc:sldLayoutMkLst>
        </pc:sldLayoutChg>
        <pc:sldLayoutChg chg="del">
          <pc:chgData name="Wilson, Simon (Aruba CTO UKI)" userId="5b25a385-5235-4a4c-9cbb-88ddf0d3d462" providerId="ADAL" clId="{69F85478-B9D1-BC4C-ACD8-A1C192A42E0C}" dt="2018-11-13T16:44:08.912" v="290" actId="2696"/>
          <pc:sldLayoutMkLst>
            <pc:docMk/>
            <pc:sldMasterMk cId="1821004799" sldId="2147484521"/>
            <pc:sldLayoutMk cId="2179842561" sldId="2147484523"/>
          </pc:sldLayoutMkLst>
        </pc:sldLayoutChg>
        <pc:sldLayoutChg chg="del">
          <pc:chgData name="Wilson, Simon (Aruba CTO UKI)" userId="5b25a385-5235-4a4c-9cbb-88ddf0d3d462" providerId="ADAL" clId="{69F85478-B9D1-BC4C-ACD8-A1C192A42E0C}" dt="2018-11-13T16:44:08.914" v="291" actId="2696"/>
          <pc:sldLayoutMkLst>
            <pc:docMk/>
            <pc:sldMasterMk cId="1821004799" sldId="2147484521"/>
            <pc:sldLayoutMk cId="481200874" sldId="2147484524"/>
          </pc:sldLayoutMkLst>
        </pc:sldLayoutChg>
        <pc:sldLayoutChg chg="del">
          <pc:chgData name="Wilson, Simon (Aruba CTO UKI)" userId="5b25a385-5235-4a4c-9cbb-88ddf0d3d462" providerId="ADAL" clId="{69F85478-B9D1-BC4C-ACD8-A1C192A42E0C}" dt="2018-11-13T16:44:08.915" v="292" actId="2696"/>
          <pc:sldLayoutMkLst>
            <pc:docMk/>
            <pc:sldMasterMk cId="1821004799" sldId="2147484521"/>
            <pc:sldLayoutMk cId="2850622546" sldId="2147484525"/>
          </pc:sldLayoutMkLst>
        </pc:sldLayoutChg>
        <pc:sldLayoutChg chg="del">
          <pc:chgData name="Wilson, Simon (Aruba CTO UKI)" userId="5b25a385-5235-4a4c-9cbb-88ddf0d3d462" providerId="ADAL" clId="{69F85478-B9D1-BC4C-ACD8-A1C192A42E0C}" dt="2018-11-13T16:44:08.917" v="293" actId="2696"/>
          <pc:sldLayoutMkLst>
            <pc:docMk/>
            <pc:sldMasterMk cId="1821004799" sldId="2147484521"/>
            <pc:sldLayoutMk cId="2600982815" sldId="2147484526"/>
          </pc:sldLayoutMkLst>
        </pc:sldLayoutChg>
        <pc:sldLayoutChg chg="del">
          <pc:chgData name="Wilson, Simon (Aruba CTO UKI)" userId="5b25a385-5235-4a4c-9cbb-88ddf0d3d462" providerId="ADAL" clId="{69F85478-B9D1-BC4C-ACD8-A1C192A42E0C}" dt="2018-11-13T16:44:08.918" v="294" actId="2696"/>
          <pc:sldLayoutMkLst>
            <pc:docMk/>
            <pc:sldMasterMk cId="1821004799" sldId="2147484521"/>
            <pc:sldLayoutMk cId="3878875344" sldId="2147484527"/>
          </pc:sldLayoutMkLst>
        </pc:sldLayoutChg>
        <pc:sldLayoutChg chg="del">
          <pc:chgData name="Wilson, Simon (Aruba CTO UKI)" userId="5b25a385-5235-4a4c-9cbb-88ddf0d3d462" providerId="ADAL" clId="{69F85478-B9D1-BC4C-ACD8-A1C192A42E0C}" dt="2018-11-13T16:44:08.919" v="295" actId="2696"/>
          <pc:sldLayoutMkLst>
            <pc:docMk/>
            <pc:sldMasterMk cId="1821004799" sldId="2147484521"/>
            <pc:sldLayoutMk cId="2333774531" sldId="2147484528"/>
          </pc:sldLayoutMkLst>
        </pc:sldLayoutChg>
        <pc:sldLayoutChg chg="del">
          <pc:chgData name="Wilson, Simon (Aruba CTO UKI)" userId="5b25a385-5235-4a4c-9cbb-88ddf0d3d462" providerId="ADAL" clId="{69F85478-B9D1-BC4C-ACD8-A1C192A42E0C}" dt="2018-11-13T16:44:08.920" v="296" actId="2696"/>
          <pc:sldLayoutMkLst>
            <pc:docMk/>
            <pc:sldMasterMk cId="1821004799" sldId="2147484521"/>
            <pc:sldLayoutMk cId="1618379397" sldId="2147484529"/>
          </pc:sldLayoutMkLst>
        </pc:sldLayoutChg>
        <pc:sldLayoutChg chg="del">
          <pc:chgData name="Wilson, Simon (Aruba CTO UKI)" userId="5b25a385-5235-4a4c-9cbb-88ddf0d3d462" providerId="ADAL" clId="{69F85478-B9D1-BC4C-ACD8-A1C192A42E0C}" dt="2018-11-13T16:44:08.921" v="297" actId="2696"/>
          <pc:sldLayoutMkLst>
            <pc:docMk/>
            <pc:sldMasterMk cId="1821004799" sldId="2147484521"/>
            <pc:sldLayoutMk cId="3166236040" sldId="2147484530"/>
          </pc:sldLayoutMkLst>
        </pc:sldLayoutChg>
        <pc:sldLayoutChg chg="del">
          <pc:chgData name="Wilson, Simon (Aruba CTO UKI)" userId="5b25a385-5235-4a4c-9cbb-88ddf0d3d462" providerId="ADAL" clId="{69F85478-B9D1-BC4C-ACD8-A1C192A42E0C}" dt="2018-11-13T16:44:08.922" v="298" actId="2696"/>
          <pc:sldLayoutMkLst>
            <pc:docMk/>
            <pc:sldMasterMk cId="1821004799" sldId="2147484521"/>
            <pc:sldLayoutMk cId="904157796" sldId="2147484531"/>
          </pc:sldLayoutMkLst>
        </pc:sldLayoutChg>
        <pc:sldLayoutChg chg="del">
          <pc:chgData name="Wilson, Simon (Aruba CTO UKI)" userId="5b25a385-5235-4a4c-9cbb-88ddf0d3d462" providerId="ADAL" clId="{69F85478-B9D1-BC4C-ACD8-A1C192A42E0C}" dt="2018-11-13T16:44:08.923" v="299" actId="2696"/>
          <pc:sldLayoutMkLst>
            <pc:docMk/>
            <pc:sldMasterMk cId="1821004799" sldId="2147484521"/>
            <pc:sldLayoutMk cId="3651507829" sldId="2147484532"/>
          </pc:sldLayoutMkLst>
        </pc:sldLayoutChg>
        <pc:sldLayoutChg chg="del">
          <pc:chgData name="Wilson, Simon (Aruba CTO UKI)" userId="5b25a385-5235-4a4c-9cbb-88ddf0d3d462" providerId="ADAL" clId="{69F85478-B9D1-BC4C-ACD8-A1C192A42E0C}" dt="2018-11-13T16:44:08.924" v="300" actId="2696"/>
          <pc:sldLayoutMkLst>
            <pc:docMk/>
            <pc:sldMasterMk cId="1821004799" sldId="2147484521"/>
            <pc:sldLayoutMk cId="1702490044" sldId="2147484533"/>
          </pc:sldLayoutMkLst>
        </pc:sldLayoutChg>
        <pc:sldLayoutChg chg="del">
          <pc:chgData name="Wilson, Simon (Aruba CTO UKI)" userId="5b25a385-5235-4a4c-9cbb-88ddf0d3d462" providerId="ADAL" clId="{69F85478-B9D1-BC4C-ACD8-A1C192A42E0C}" dt="2018-11-13T16:44:08.924" v="301" actId="2696"/>
          <pc:sldLayoutMkLst>
            <pc:docMk/>
            <pc:sldMasterMk cId="1821004799" sldId="2147484521"/>
            <pc:sldLayoutMk cId="2476709534" sldId="2147484534"/>
          </pc:sldLayoutMkLst>
        </pc:sldLayoutChg>
        <pc:sldLayoutChg chg="del">
          <pc:chgData name="Wilson, Simon (Aruba CTO UKI)" userId="5b25a385-5235-4a4c-9cbb-88ddf0d3d462" providerId="ADAL" clId="{69F85478-B9D1-BC4C-ACD8-A1C192A42E0C}" dt="2018-11-13T16:44:08.925" v="302" actId="2696"/>
          <pc:sldLayoutMkLst>
            <pc:docMk/>
            <pc:sldMasterMk cId="1821004799" sldId="2147484521"/>
            <pc:sldLayoutMk cId="1184240017" sldId="2147484535"/>
          </pc:sldLayoutMkLst>
        </pc:sldLayoutChg>
        <pc:sldLayoutChg chg="del">
          <pc:chgData name="Wilson, Simon (Aruba CTO UKI)" userId="5b25a385-5235-4a4c-9cbb-88ddf0d3d462" providerId="ADAL" clId="{69F85478-B9D1-BC4C-ACD8-A1C192A42E0C}" dt="2018-11-13T16:44:08.926" v="303" actId="2696"/>
          <pc:sldLayoutMkLst>
            <pc:docMk/>
            <pc:sldMasterMk cId="1821004799" sldId="2147484521"/>
            <pc:sldLayoutMk cId="2178977537" sldId="2147484536"/>
          </pc:sldLayoutMkLst>
        </pc:sldLayoutChg>
        <pc:sldLayoutChg chg="del">
          <pc:chgData name="Wilson, Simon (Aruba CTO UKI)" userId="5b25a385-5235-4a4c-9cbb-88ddf0d3d462" providerId="ADAL" clId="{69F85478-B9D1-BC4C-ACD8-A1C192A42E0C}" dt="2018-11-13T16:44:08.926" v="304" actId="2696"/>
          <pc:sldLayoutMkLst>
            <pc:docMk/>
            <pc:sldMasterMk cId="1821004799" sldId="2147484521"/>
            <pc:sldLayoutMk cId="3358642623" sldId="2147484537"/>
          </pc:sldLayoutMkLst>
        </pc:sldLayoutChg>
        <pc:sldLayoutChg chg="del">
          <pc:chgData name="Wilson, Simon (Aruba CTO UKI)" userId="5b25a385-5235-4a4c-9cbb-88ddf0d3d462" providerId="ADAL" clId="{69F85478-B9D1-BC4C-ACD8-A1C192A42E0C}" dt="2018-11-13T16:44:08.927" v="305" actId="2696"/>
          <pc:sldLayoutMkLst>
            <pc:docMk/>
            <pc:sldMasterMk cId="1821004799" sldId="2147484521"/>
            <pc:sldLayoutMk cId="1646117536" sldId="2147484538"/>
          </pc:sldLayoutMkLst>
        </pc:sldLayoutChg>
        <pc:sldLayoutChg chg="del">
          <pc:chgData name="Wilson, Simon (Aruba CTO UKI)" userId="5b25a385-5235-4a4c-9cbb-88ddf0d3d462" providerId="ADAL" clId="{69F85478-B9D1-BC4C-ACD8-A1C192A42E0C}" dt="2018-11-13T16:44:08.928" v="306" actId="2696"/>
          <pc:sldLayoutMkLst>
            <pc:docMk/>
            <pc:sldMasterMk cId="1821004799" sldId="2147484521"/>
            <pc:sldLayoutMk cId="3599078649" sldId="2147484539"/>
          </pc:sldLayoutMkLst>
        </pc:sldLayoutChg>
        <pc:sldLayoutChg chg="del">
          <pc:chgData name="Wilson, Simon (Aruba CTO UKI)" userId="5b25a385-5235-4a4c-9cbb-88ddf0d3d462" providerId="ADAL" clId="{69F85478-B9D1-BC4C-ACD8-A1C192A42E0C}" dt="2018-11-13T16:44:08.929" v="307" actId="2696"/>
          <pc:sldLayoutMkLst>
            <pc:docMk/>
            <pc:sldMasterMk cId="1821004799" sldId="2147484521"/>
            <pc:sldLayoutMk cId="1771329784" sldId="2147484540"/>
          </pc:sldLayoutMkLst>
        </pc:sldLayoutChg>
        <pc:sldLayoutChg chg="del">
          <pc:chgData name="Wilson, Simon (Aruba CTO UKI)" userId="5b25a385-5235-4a4c-9cbb-88ddf0d3d462" providerId="ADAL" clId="{69F85478-B9D1-BC4C-ACD8-A1C192A42E0C}" dt="2018-11-13T16:44:08.929" v="308" actId="2696"/>
          <pc:sldLayoutMkLst>
            <pc:docMk/>
            <pc:sldMasterMk cId="1821004799" sldId="2147484521"/>
            <pc:sldLayoutMk cId="905381122" sldId="2147484541"/>
          </pc:sldLayoutMkLst>
        </pc:sldLayoutChg>
        <pc:sldLayoutChg chg="del">
          <pc:chgData name="Wilson, Simon (Aruba CTO UKI)" userId="5b25a385-5235-4a4c-9cbb-88ddf0d3d462" providerId="ADAL" clId="{69F85478-B9D1-BC4C-ACD8-A1C192A42E0C}" dt="2018-11-13T16:44:08.930" v="309" actId="2696"/>
          <pc:sldLayoutMkLst>
            <pc:docMk/>
            <pc:sldMasterMk cId="1821004799" sldId="2147484521"/>
            <pc:sldLayoutMk cId="2962642373" sldId="2147484542"/>
          </pc:sldLayoutMkLst>
        </pc:sldLayoutChg>
        <pc:sldLayoutChg chg="del">
          <pc:chgData name="Wilson, Simon (Aruba CTO UKI)" userId="5b25a385-5235-4a4c-9cbb-88ddf0d3d462" providerId="ADAL" clId="{69F85478-B9D1-BC4C-ACD8-A1C192A42E0C}" dt="2018-11-13T16:44:08.931" v="310" actId="2696"/>
          <pc:sldLayoutMkLst>
            <pc:docMk/>
            <pc:sldMasterMk cId="1821004799" sldId="2147484521"/>
            <pc:sldLayoutMk cId="2001098988" sldId="2147484543"/>
          </pc:sldLayoutMkLst>
        </pc:sldLayoutChg>
        <pc:sldLayoutChg chg="del">
          <pc:chgData name="Wilson, Simon (Aruba CTO UKI)" userId="5b25a385-5235-4a4c-9cbb-88ddf0d3d462" providerId="ADAL" clId="{69F85478-B9D1-BC4C-ACD8-A1C192A42E0C}" dt="2018-11-13T16:44:08.932" v="311" actId="2696"/>
          <pc:sldLayoutMkLst>
            <pc:docMk/>
            <pc:sldMasterMk cId="1821004799" sldId="2147484521"/>
            <pc:sldLayoutMk cId="1696508200" sldId="2147484544"/>
          </pc:sldLayoutMkLst>
        </pc:sldLayoutChg>
        <pc:sldLayoutChg chg="del">
          <pc:chgData name="Wilson, Simon (Aruba CTO UKI)" userId="5b25a385-5235-4a4c-9cbb-88ddf0d3d462" providerId="ADAL" clId="{69F85478-B9D1-BC4C-ACD8-A1C192A42E0C}" dt="2018-11-13T16:44:08.933" v="312" actId="2696"/>
          <pc:sldLayoutMkLst>
            <pc:docMk/>
            <pc:sldMasterMk cId="1821004799" sldId="2147484521"/>
            <pc:sldLayoutMk cId="4073834194" sldId="2147484545"/>
          </pc:sldLayoutMkLst>
        </pc:sldLayoutChg>
        <pc:sldLayoutChg chg="del">
          <pc:chgData name="Wilson, Simon (Aruba CTO UKI)" userId="5b25a385-5235-4a4c-9cbb-88ddf0d3d462" providerId="ADAL" clId="{69F85478-B9D1-BC4C-ACD8-A1C192A42E0C}" dt="2018-11-13T16:44:08.934" v="313" actId="2696"/>
          <pc:sldLayoutMkLst>
            <pc:docMk/>
            <pc:sldMasterMk cId="1821004799" sldId="2147484521"/>
            <pc:sldLayoutMk cId="748003128" sldId="2147484546"/>
          </pc:sldLayoutMkLst>
        </pc:sldLayoutChg>
        <pc:sldLayoutChg chg="del">
          <pc:chgData name="Wilson, Simon (Aruba CTO UKI)" userId="5b25a385-5235-4a4c-9cbb-88ddf0d3d462" providerId="ADAL" clId="{69F85478-B9D1-BC4C-ACD8-A1C192A42E0C}" dt="2018-11-13T16:44:08.935" v="314" actId="2696"/>
          <pc:sldLayoutMkLst>
            <pc:docMk/>
            <pc:sldMasterMk cId="1821004799" sldId="2147484521"/>
            <pc:sldLayoutMk cId="2063423741" sldId="2147484547"/>
          </pc:sldLayoutMkLst>
        </pc:sldLayoutChg>
        <pc:sldLayoutChg chg="del">
          <pc:chgData name="Wilson, Simon (Aruba CTO UKI)" userId="5b25a385-5235-4a4c-9cbb-88ddf0d3d462" providerId="ADAL" clId="{69F85478-B9D1-BC4C-ACD8-A1C192A42E0C}" dt="2018-11-13T16:44:08.935" v="315" actId="2696"/>
          <pc:sldLayoutMkLst>
            <pc:docMk/>
            <pc:sldMasterMk cId="1821004799" sldId="2147484521"/>
            <pc:sldLayoutMk cId="3468263833" sldId="2147484548"/>
          </pc:sldLayoutMkLst>
        </pc:sldLayoutChg>
        <pc:sldLayoutChg chg="del">
          <pc:chgData name="Wilson, Simon (Aruba CTO UKI)" userId="5b25a385-5235-4a4c-9cbb-88ddf0d3d462" providerId="ADAL" clId="{69F85478-B9D1-BC4C-ACD8-A1C192A42E0C}" dt="2018-11-13T16:44:08.936" v="316" actId="2696"/>
          <pc:sldLayoutMkLst>
            <pc:docMk/>
            <pc:sldMasterMk cId="1821004799" sldId="2147484521"/>
            <pc:sldLayoutMk cId="913334436" sldId="2147484549"/>
          </pc:sldLayoutMkLst>
        </pc:sldLayoutChg>
        <pc:sldLayoutChg chg="del">
          <pc:chgData name="Wilson, Simon (Aruba CTO UKI)" userId="5b25a385-5235-4a4c-9cbb-88ddf0d3d462" providerId="ADAL" clId="{69F85478-B9D1-BC4C-ACD8-A1C192A42E0C}" dt="2018-11-13T16:44:08.937" v="317" actId="2696"/>
          <pc:sldLayoutMkLst>
            <pc:docMk/>
            <pc:sldMasterMk cId="1821004799" sldId="2147484521"/>
            <pc:sldLayoutMk cId="1913515928" sldId="2147484550"/>
          </pc:sldLayoutMkLst>
        </pc:sldLayoutChg>
        <pc:sldLayoutChg chg="del">
          <pc:chgData name="Wilson, Simon (Aruba CTO UKI)" userId="5b25a385-5235-4a4c-9cbb-88ddf0d3d462" providerId="ADAL" clId="{69F85478-B9D1-BC4C-ACD8-A1C192A42E0C}" dt="2018-11-13T16:44:08.938" v="318" actId="2696"/>
          <pc:sldLayoutMkLst>
            <pc:docMk/>
            <pc:sldMasterMk cId="1821004799" sldId="2147484521"/>
            <pc:sldLayoutMk cId="1152521219" sldId="2147484551"/>
          </pc:sldLayoutMkLst>
        </pc:sldLayoutChg>
        <pc:sldLayoutChg chg="del">
          <pc:chgData name="Wilson, Simon (Aruba CTO UKI)" userId="5b25a385-5235-4a4c-9cbb-88ddf0d3d462" providerId="ADAL" clId="{69F85478-B9D1-BC4C-ACD8-A1C192A42E0C}" dt="2018-11-13T16:44:08.939" v="319" actId="2696"/>
          <pc:sldLayoutMkLst>
            <pc:docMk/>
            <pc:sldMasterMk cId="1821004799" sldId="2147484521"/>
            <pc:sldLayoutMk cId="3597416132" sldId="2147484552"/>
          </pc:sldLayoutMkLst>
        </pc:sldLayoutChg>
        <pc:sldLayoutChg chg="del">
          <pc:chgData name="Wilson, Simon (Aruba CTO UKI)" userId="5b25a385-5235-4a4c-9cbb-88ddf0d3d462" providerId="ADAL" clId="{69F85478-B9D1-BC4C-ACD8-A1C192A42E0C}" dt="2018-11-13T16:44:08.939" v="320" actId="2696"/>
          <pc:sldLayoutMkLst>
            <pc:docMk/>
            <pc:sldMasterMk cId="1821004799" sldId="2147484521"/>
            <pc:sldLayoutMk cId="116827573" sldId="2147484553"/>
          </pc:sldLayoutMkLst>
        </pc:sldLayoutChg>
        <pc:sldLayoutChg chg="del">
          <pc:chgData name="Wilson, Simon (Aruba CTO UKI)" userId="5b25a385-5235-4a4c-9cbb-88ddf0d3d462" providerId="ADAL" clId="{69F85478-B9D1-BC4C-ACD8-A1C192A42E0C}" dt="2018-11-13T16:44:08.940" v="321" actId="2696"/>
          <pc:sldLayoutMkLst>
            <pc:docMk/>
            <pc:sldMasterMk cId="1821004799" sldId="2147484521"/>
            <pc:sldLayoutMk cId="3671588274" sldId="2147484554"/>
          </pc:sldLayoutMkLst>
        </pc:sldLayoutChg>
        <pc:sldLayoutChg chg="del">
          <pc:chgData name="Wilson, Simon (Aruba CTO UKI)" userId="5b25a385-5235-4a4c-9cbb-88ddf0d3d462" providerId="ADAL" clId="{69F85478-B9D1-BC4C-ACD8-A1C192A42E0C}" dt="2018-11-13T16:44:08.941" v="322" actId="2696"/>
          <pc:sldLayoutMkLst>
            <pc:docMk/>
            <pc:sldMasterMk cId="1821004799" sldId="2147484521"/>
            <pc:sldLayoutMk cId="4094623048" sldId="2147484555"/>
          </pc:sldLayoutMkLst>
        </pc:sldLayoutChg>
        <pc:sldLayoutChg chg="del">
          <pc:chgData name="Wilson, Simon (Aruba CTO UKI)" userId="5b25a385-5235-4a4c-9cbb-88ddf0d3d462" providerId="ADAL" clId="{69F85478-B9D1-BC4C-ACD8-A1C192A42E0C}" dt="2018-11-13T16:44:08.941" v="323" actId="2696"/>
          <pc:sldLayoutMkLst>
            <pc:docMk/>
            <pc:sldMasterMk cId="1821004799" sldId="2147484521"/>
            <pc:sldLayoutMk cId="3194986435" sldId="2147484556"/>
          </pc:sldLayoutMkLst>
        </pc:sldLayoutChg>
        <pc:sldLayoutChg chg="del">
          <pc:chgData name="Wilson, Simon (Aruba CTO UKI)" userId="5b25a385-5235-4a4c-9cbb-88ddf0d3d462" providerId="ADAL" clId="{69F85478-B9D1-BC4C-ACD8-A1C192A42E0C}" dt="2018-11-13T16:44:08.942" v="324" actId="2696"/>
          <pc:sldLayoutMkLst>
            <pc:docMk/>
            <pc:sldMasterMk cId="1821004799" sldId="2147484521"/>
            <pc:sldLayoutMk cId="2163790802" sldId="2147484557"/>
          </pc:sldLayoutMkLst>
        </pc:sldLayoutChg>
        <pc:sldLayoutChg chg="del">
          <pc:chgData name="Wilson, Simon (Aruba CTO UKI)" userId="5b25a385-5235-4a4c-9cbb-88ddf0d3d462" providerId="ADAL" clId="{69F85478-B9D1-BC4C-ACD8-A1C192A42E0C}" dt="2018-11-13T16:44:08.942" v="325" actId="2696"/>
          <pc:sldLayoutMkLst>
            <pc:docMk/>
            <pc:sldMasterMk cId="1821004799" sldId="2147484521"/>
            <pc:sldLayoutMk cId="3380888518" sldId="2147484558"/>
          </pc:sldLayoutMkLst>
        </pc:sldLayoutChg>
        <pc:sldLayoutChg chg="del">
          <pc:chgData name="Wilson, Simon (Aruba CTO UKI)" userId="5b25a385-5235-4a4c-9cbb-88ddf0d3d462" providerId="ADAL" clId="{69F85478-B9D1-BC4C-ACD8-A1C192A42E0C}" dt="2018-11-13T16:44:08.943" v="326" actId="2696"/>
          <pc:sldLayoutMkLst>
            <pc:docMk/>
            <pc:sldMasterMk cId="1821004799" sldId="2147484521"/>
            <pc:sldLayoutMk cId="3528446703" sldId="2147484559"/>
          </pc:sldLayoutMkLst>
        </pc:sldLayoutChg>
      </pc:sldMasterChg>
      <pc:sldMasterChg chg="del delSldLayout">
        <pc:chgData name="Wilson, Simon (Aruba CTO UKI)" userId="5b25a385-5235-4a4c-9cbb-88ddf0d3d462" providerId="ADAL" clId="{69F85478-B9D1-BC4C-ACD8-A1C192A42E0C}" dt="2018-11-13T16:43:59.375" v="288" actId="2696"/>
        <pc:sldMasterMkLst>
          <pc:docMk/>
          <pc:sldMasterMk cId="1833281333" sldId="2147484582"/>
        </pc:sldMasterMkLst>
        <pc:sldLayoutChg chg="del">
          <pc:chgData name="Wilson, Simon (Aruba CTO UKI)" userId="5b25a385-5235-4a4c-9cbb-88ddf0d3d462" providerId="ADAL" clId="{69F85478-B9D1-BC4C-ACD8-A1C192A42E0C}" dt="2018-11-13T16:43:59.366" v="279" actId="2696"/>
          <pc:sldLayoutMkLst>
            <pc:docMk/>
            <pc:sldMasterMk cId="1833281333" sldId="2147484582"/>
            <pc:sldLayoutMk cId="123549961" sldId="2147484583"/>
          </pc:sldLayoutMkLst>
        </pc:sldLayoutChg>
        <pc:sldLayoutChg chg="del">
          <pc:chgData name="Wilson, Simon (Aruba CTO UKI)" userId="5b25a385-5235-4a4c-9cbb-88ddf0d3d462" providerId="ADAL" clId="{69F85478-B9D1-BC4C-ACD8-A1C192A42E0C}" dt="2018-11-13T16:43:59.367" v="280" actId="2696"/>
          <pc:sldLayoutMkLst>
            <pc:docMk/>
            <pc:sldMasterMk cId="1833281333" sldId="2147484582"/>
            <pc:sldLayoutMk cId="1217676245" sldId="2147484584"/>
          </pc:sldLayoutMkLst>
        </pc:sldLayoutChg>
        <pc:sldLayoutChg chg="del">
          <pc:chgData name="Wilson, Simon (Aruba CTO UKI)" userId="5b25a385-5235-4a4c-9cbb-88ddf0d3d462" providerId="ADAL" clId="{69F85478-B9D1-BC4C-ACD8-A1C192A42E0C}" dt="2018-11-13T16:43:59.368" v="281" actId="2696"/>
          <pc:sldLayoutMkLst>
            <pc:docMk/>
            <pc:sldMasterMk cId="1833281333" sldId="2147484582"/>
            <pc:sldLayoutMk cId="4188336593" sldId="2147484585"/>
          </pc:sldLayoutMkLst>
        </pc:sldLayoutChg>
        <pc:sldLayoutChg chg="del">
          <pc:chgData name="Wilson, Simon (Aruba CTO UKI)" userId="5b25a385-5235-4a4c-9cbb-88ddf0d3d462" providerId="ADAL" clId="{69F85478-B9D1-BC4C-ACD8-A1C192A42E0C}" dt="2018-11-13T16:43:59.369" v="282" actId="2696"/>
          <pc:sldLayoutMkLst>
            <pc:docMk/>
            <pc:sldMasterMk cId="1833281333" sldId="2147484582"/>
            <pc:sldLayoutMk cId="1160078728" sldId="2147484586"/>
          </pc:sldLayoutMkLst>
        </pc:sldLayoutChg>
        <pc:sldLayoutChg chg="del">
          <pc:chgData name="Wilson, Simon (Aruba CTO UKI)" userId="5b25a385-5235-4a4c-9cbb-88ddf0d3d462" providerId="ADAL" clId="{69F85478-B9D1-BC4C-ACD8-A1C192A42E0C}" dt="2018-11-13T16:43:59.369" v="283" actId="2696"/>
          <pc:sldLayoutMkLst>
            <pc:docMk/>
            <pc:sldMasterMk cId="1833281333" sldId="2147484582"/>
            <pc:sldLayoutMk cId="2972511137" sldId="2147484590"/>
          </pc:sldLayoutMkLst>
        </pc:sldLayoutChg>
        <pc:sldLayoutChg chg="del">
          <pc:chgData name="Wilson, Simon (Aruba CTO UKI)" userId="5b25a385-5235-4a4c-9cbb-88ddf0d3d462" providerId="ADAL" clId="{69F85478-B9D1-BC4C-ACD8-A1C192A42E0C}" dt="2018-11-13T16:43:59.371" v="284" actId="2696"/>
          <pc:sldLayoutMkLst>
            <pc:docMk/>
            <pc:sldMasterMk cId="1833281333" sldId="2147484582"/>
            <pc:sldLayoutMk cId="2771983617" sldId="2147484591"/>
          </pc:sldLayoutMkLst>
        </pc:sldLayoutChg>
        <pc:sldLayoutChg chg="del">
          <pc:chgData name="Wilson, Simon (Aruba CTO UKI)" userId="5b25a385-5235-4a4c-9cbb-88ddf0d3d462" providerId="ADAL" clId="{69F85478-B9D1-BC4C-ACD8-A1C192A42E0C}" dt="2018-11-13T16:43:59.372" v="285" actId="2696"/>
          <pc:sldLayoutMkLst>
            <pc:docMk/>
            <pc:sldMasterMk cId="1833281333" sldId="2147484582"/>
            <pc:sldLayoutMk cId="1537542355" sldId="2147484592"/>
          </pc:sldLayoutMkLst>
        </pc:sldLayoutChg>
        <pc:sldLayoutChg chg="del">
          <pc:chgData name="Wilson, Simon (Aruba CTO UKI)" userId="5b25a385-5235-4a4c-9cbb-88ddf0d3d462" providerId="ADAL" clId="{69F85478-B9D1-BC4C-ACD8-A1C192A42E0C}" dt="2018-11-13T16:43:59.373" v="286" actId="2696"/>
          <pc:sldLayoutMkLst>
            <pc:docMk/>
            <pc:sldMasterMk cId="1833281333" sldId="2147484582"/>
            <pc:sldLayoutMk cId="1844484838" sldId="2147484593"/>
          </pc:sldLayoutMkLst>
        </pc:sldLayoutChg>
        <pc:sldLayoutChg chg="del">
          <pc:chgData name="Wilson, Simon (Aruba CTO UKI)" userId="5b25a385-5235-4a4c-9cbb-88ddf0d3d462" providerId="ADAL" clId="{69F85478-B9D1-BC4C-ACD8-A1C192A42E0C}" dt="2018-11-13T16:43:59.374" v="287" actId="2696"/>
          <pc:sldLayoutMkLst>
            <pc:docMk/>
            <pc:sldMasterMk cId="1833281333" sldId="2147484582"/>
            <pc:sldLayoutMk cId="1525432327" sldId="2147484594"/>
          </pc:sldLayoutMkLst>
        </pc:sldLayoutChg>
      </pc:sldMasterChg>
      <pc:sldMasterChg chg="del delSldLayout">
        <pc:chgData name="Wilson, Simon (Aruba CTO UKI)" userId="5b25a385-5235-4a4c-9cbb-88ddf0d3d462" providerId="ADAL" clId="{69F85478-B9D1-BC4C-ACD8-A1C192A42E0C}" dt="2018-11-13T16:43:58.470" v="278" actId="2696"/>
        <pc:sldMasterMkLst>
          <pc:docMk/>
          <pc:sldMasterMk cId="3364341892" sldId="2147484595"/>
        </pc:sldMasterMkLst>
        <pc:sldLayoutChg chg="del">
          <pc:chgData name="Wilson, Simon (Aruba CTO UKI)" userId="5b25a385-5235-4a4c-9cbb-88ddf0d3d462" providerId="ADAL" clId="{69F85478-B9D1-BC4C-ACD8-A1C192A42E0C}" dt="2018-11-13T16:43:58.459" v="268" actId="2696"/>
          <pc:sldLayoutMkLst>
            <pc:docMk/>
            <pc:sldMasterMk cId="3364341892" sldId="2147484595"/>
            <pc:sldLayoutMk cId="3746872989" sldId="2147484596"/>
          </pc:sldLayoutMkLst>
        </pc:sldLayoutChg>
        <pc:sldLayoutChg chg="del">
          <pc:chgData name="Wilson, Simon (Aruba CTO UKI)" userId="5b25a385-5235-4a4c-9cbb-88ddf0d3d462" providerId="ADAL" clId="{69F85478-B9D1-BC4C-ACD8-A1C192A42E0C}" dt="2018-11-13T16:43:58.460" v="269" actId="2696"/>
          <pc:sldLayoutMkLst>
            <pc:docMk/>
            <pc:sldMasterMk cId="3364341892" sldId="2147484595"/>
            <pc:sldLayoutMk cId="1814258147" sldId="2147484597"/>
          </pc:sldLayoutMkLst>
        </pc:sldLayoutChg>
        <pc:sldLayoutChg chg="del">
          <pc:chgData name="Wilson, Simon (Aruba CTO UKI)" userId="5b25a385-5235-4a4c-9cbb-88ddf0d3d462" providerId="ADAL" clId="{69F85478-B9D1-BC4C-ACD8-A1C192A42E0C}" dt="2018-11-13T16:43:58.461" v="270" actId="2696"/>
          <pc:sldLayoutMkLst>
            <pc:docMk/>
            <pc:sldMasterMk cId="3364341892" sldId="2147484595"/>
            <pc:sldLayoutMk cId="2827153508" sldId="2147484598"/>
          </pc:sldLayoutMkLst>
        </pc:sldLayoutChg>
        <pc:sldLayoutChg chg="del">
          <pc:chgData name="Wilson, Simon (Aruba CTO UKI)" userId="5b25a385-5235-4a4c-9cbb-88ddf0d3d462" providerId="ADAL" clId="{69F85478-B9D1-BC4C-ACD8-A1C192A42E0C}" dt="2018-11-13T16:43:58.462" v="271" actId="2696"/>
          <pc:sldLayoutMkLst>
            <pc:docMk/>
            <pc:sldMasterMk cId="3364341892" sldId="2147484595"/>
            <pc:sldLayoutMk cId="1767154251" sldId="2147484599"/>
          </pc:sldLayoutMkLst>
        </pc:sldLayoutChg>
        <pc:sldLayoutChg chg="del">
          <pc:chgData name="Wilson, Simon (Aruba CTO UKI)" userId="5b25a385-5235-4a4c-9cbb-88ddf0d3d462" providerId="ADAL" clId="{69F85478-B9D1-BC4C-ACD8-A1C192A42E0C}" dt="2018-11-13T16:43:58.463" v="272" actId="2696"/>
          <pc:sldLayoutMkLst>
            <pc:docMk/>
            <pc:sldMasterMk cId="3364341892" sldId="2147484595"/>
            <pc:sldLayoutMk cId="3538131881" sldId="2147484601"/>
          </pc:sldLayoutMkLst>
        </pc:sldLayoutChg>
        <pc:sldLayoutChg chg="del">
          <pc:chgData name="Wilson, Simon (Aruba CTO UKI)" userId="5b25a385-5235-4a4c-9cbb-88ddf0d3d462" providerId="ADAL" clId="{69F85478-B9D1-BC4C-ACD8-A1C192A42E0C}" dt="2018-11-13T16:43:58.464" v="273" actId="2696"/>
          <pc:sldLayoutMkLst>
            <pc:docMk/>
            <pc:sldMasterMk cId="3364341892" sldId="2147484595"/>
            <pc:sldLayoutMk cId="3825885227" sldId="2147484603"/>
          </pc:sldLayoutMkLst>
        </pc:sldLayoutChg>
        <pc:sldLayoutChg chg="del">
          <pc:chgData name="Wilson, Simon (Aruba CTO UKI)" userId="5b25a385-5235-4a4c-9cbb-88ddf0d3d462" providerId="ADAL" clId="{69F85478-B9D1-BC4C-ACD8-A1C192A42E0C}" dt="2018-11-13T16:43:58.466" v="274" actId="2696"/>
          <pc:sldLayoutMkLst>
            <pc:docMk/>
            <pc:sldMasterMk cId="3364341892" sldId="2147484595"/>
            <pc:sldLayoutMk cId="288256461" sldId="2147484604"/>
          </pc:sldLayoutMkLst>
        </pc:sldLayoutChg>
        <pc:sldLayoutChg chg="del">
          <pc:chgData name="Wilson, Simon (Aruba CTO UKI)" userId="5b25a385-5235-4a4c-9cbb-88ddf0d3d462" providerId="ADAL" clId="{69F85478-B9D1-BC4C-ACD8-A1C192A42E0C}" dt="2018-11-13T16:43:58.467" v="275" actId="2696"/>
          <pc:sldLayoutMkLst>
            <pc:docMk/>
            <pc:sldMasterMk cId="3364341892" sldId="2147484595"/>
            <pc:sldLayoutMk cId="1257734727" sldId="2147484605"/>
          </pc:sldLayoutMkLst>
        </pc:sldLayoutChg>
        <pc:sldLayoutChg chg="del">
          <pc:chgData name="Wilson, Simon (Aruba CTO UKI)" userId="5b25a385-5235-4a4c-9cbb-88ddf0d3d462" providerId="ADAL" clId="{69F85478-B9D1-BC4C-ACD8-A1C192A42E0C}" dt="2018-11-13T16:43:58.468" v="276" actId="2696"/>
          <pc:sldLayoutMkLst>
            <pc:docMk/>
            <pc:sldMasterMk cId="3364341892" sldId="2147484595"/>
            <pc:sldLayoutMk cId="1049080490" sldId="2147484606"/>
          </pc:sldLayoutMkLst>
        </pc:sldLayoutChg>
        <pc:sldLayoutChg chg="del">
          <pc:chgData name="Wilson, Simon (Aruba CTO UKI)" userId="5b25a385-5235-4a4c-9cbb-88ddf0d3d462" providerId="ADAL" clId="{69F85478-B9D1-BC4C-ACD8-A1C192A42E0C}" dt="2018-11-13T16:43:58.469" v="277" actId="2696"/>
          <pc:sldLayoutMkLst>
            <pc:docMk/>
            <pc:sldMasterMk cId="3364341892" sldId="2147484595"/>
            <pc:sldLayoutMk cId="305086281" sldId="2147484607"/>
          </pc:sldLayoutMkLst>
        </pc:sldLayoutChg>
      </pc:sldMasterChg>
      <pc:sldMasterChg chg="del delSldLayout">
        <pc:chgData name="Wilson, Simon (Aruba CTO UKI)" userId="5b25a385-5235-4a4c-9cbb-88ddf0d3d462" providerId="ADAL" clId="{69F85478-B9D1-BC4C-ACD8-A1C192A42E0C}" dt="2018-11-13T16:43:57.469" v="267" actId="2696"/>
        <pc:sldMasterMkLst>
          <pc:docMk/>
          <pc:sldMasterMk cId="177309282" sldId="2147484609"/>
        </pc:sldMasterMkLst>
        <pc:sldLayoutChg chg="del">
          <pc:chgData name="Wilson, Simon (Aruba CTO UKI)" userId="5b25a385-5235-4a4c-9cbb-88ddf0d3d462" providerId="ADAL" clId="{69F85478-B9D1-BC4C-ACD8-A1C192A42E0C}" dt="2018-11-13T16:43:57.455" v="255" actId="2696"/>
          <pc:sldLayoutMkLst>
            <pc:docMk/>
            <pc:sldMasterMk cId="177309282" sldId="2147484609"/>
            <pc:sldLayoutMk cId="3055537760" sldId="2147484610"/>
          </pc:sldLayoutMkLst>
        </pc:sldLayoutChg>
        <pc:sldLayoutChg chg="del">
          <pc:chgData name="Wilson, Simon (Aruba CTO UKI)" userId="5b25a385-5235-4a4c-9cbb-88ddf0d3d462" providerId="ADAL" clId="{69F85478-B9D1-BC4C-ACD8-A1C192A42E0C}" dt="2018-11-13T16:43:57.456" v="256" actId="2696"/>
          <pc:sldLayoutMkLst>
            <pc:docMk/>
            <pc:sldMasterMk cId="177309282" sldId="2147484609"/>
            <pc:sldLayoutMk cId="2184424753" sldId="2147484611"/>
          </pc:sldLayoutMkLst>
        </pc:sldLayoutChg>
        <pc:sldLayoutChg chg="del">
          <pc:chgData name="Wilson, Simon (Aruba CTO UKI)" userId="5b25a385-5235-4a4c-9cbb-88ddf0d3d462" providerId="ADAL" clId="{69F85478-B9D1-BC4C-ACD8-A1C192A42E0C}" dt="2018-11-13T16:43:57.457" v="257" actId="2696"/>
          <pc:sldLayoutMkLst>
            <pc:docMk/>
            <pc:sldMasterMk cId="177309282" sldId="2147484609"/>
            <pc:sldLayoutMk cId="3516094158" sldId="2147484612"/>
          </pc:sldLayoutMkLst>
        </pc:sldLayoutChg>
        <pc:sldLayoutChg chg="del">
          <pc:chgData name="Wilson, Simon (Aruba CTO UKI)" userId="5b25a385-5235-4a4c-9cbb-88ddf0d3d462" providerId="ADAL" clId="{69F85478-B9D1-BC4C-ACD8-A1C192A42E0C}" dt="2018-11-13T16:43:57.459" v="258" actId="2696"/>
          <pc:sldLayoutMkLst>
            <pc:docMk/>
            <pc:sldMasterMk cId="177309282" sldId="2147484609"/>
            <pc:sldLayoutMk cId="1861034170" sldId="2147484613"/>
          </pc:sldLayoutMkLst>
        </pc:sldLayoutChg>
        <pc:sldLayoutChg chg="del">
          <pc:chgData name="Wilson, Simon (Aruba CTO UKI)" userId="5b25a385-5235-4a4c-9cbb-88ddf0d3d462" providerId="ADAL" clId="{69F85478-B9D1-BC4C-ACD8-A1C192A42E0C}" dt="2018-11-13T16:43:57.460" v="259" actId="2696"/>
          <pc:sldLayoutMkLst>
            <pc:docMk/>
            <pc:sldMasterMk cId="177309282" sldId="2147484609"/>
            <pc:sldLayoutMk cId="1962002144" sldId="2147484614"/>
          </pc:sldLayoutMkLst>
        </pc:sldLayoutChg>
        <pc:sldLayoutChg chg="del">
          <pc:chgData name="Wilson, Simon (Aruba CTO UKI)" userId="5b25a385-5235-4a4c-9cbb-88ddf0d3d462" providerId="ADAL" clId="{69F85478-B9D1-BC4C-ACD8-A1C192A42E0C}" dt="2018-11-13T16:43:57.461" v="260" actId="2696"/>
          <pc:sldLayoutMkLst>
            <pc:docMk/>
            <pc:sldMasterMk cId="177309282" sldId="2147484609"/>
            <pc:sldLayoutMk cId="2310895903" sldId="2147484615"/>
          </pc:sldLayoutMkLst>
        </pc:sldLayoutChg>
        <pc:sldLayoutChg chg="del">
          <pc:chgData name="Wilson, Simon (Aruba CTO UKI)" userId="5b25a385-5235-4a4c-9cbb-88ddf0d3d462" providerId="ADAL" clId="{69F85478-B9D1-BC4C-ACD8-A1C192A42E0C}" dt="2018-11-13T16:43:57.462" v="261" actId="2696"/>
          <pc:sldLayoutMkLst>
            <pc:docMk/>
            <pc:sldMasterMk cId="177309282" sldId="2147484609"/>
            <pc:sldLayoutMk cId="2868041005" sldId="2147484616"/>
          </pc:sldLayoutMkLst>
        </pc:sldLayoutChg>
        <pc:sldLayoutChg chg="del">
          <pc:chgData name="Wilson, Simon (Aruba CTO UKI)" userId="5b25a385-5235-4a4c-9cbb-88ddf0d3d462" providerId="ADAL" clId="{69F85478-B9D1-BC4C-ACD8-A1C192A42E0C}" dt="2018-11-13T16:43:57.463" v="262" actId="2696"/>
          <pc:sldLayoutMkLst>
            <pc:docMk/>
            <pc:sldMasterMk cId="177309282" sldId="2147484609"/>
            <pc:sldLayoutMk cId="860286358" sldId="2147484617"/>
          </pc:sldLayoutMkLst>
        </pc:sldLayoutChg>
        <pc:sldLayoutChg chg="del">
          <pc:chgData name="Wilson, Simon (Aruba CTO UKI)" userId="5b25a385-5235-4a4c-9cbb-88ddf0d3d462" providerId="ADAL" clId="{69F85478-B9D1-BC4C-ACD8-A1C192A42E0C}" dt="2018-11-13T16:43:57.464" v="263" actId="2696"/>
          <pc:sldLayoutMkLst>
            <pc:docMk/>
            <pc:sldMasterMk cId="177309282" sldId="2147484609"/>
            <pc:sldLayoutMk cId="3103634018" sldId="2147484618"/>
          </pc:sldLayoutMkLst>
        </pc:sldLayoutChg>
        <pc:sldLayoutChg chg="del">
          <pc:chgData name="Wilson, Simon (Aruba CTO UKI)" userId="5b25a385-5235-4a4c-9cbb-88ddf0d3d462" providerId="ADAL" clId="{69F85478-B9D1-BC4C-ACD8-A1C192A42E0C}" dt="2018-11-13T16:43:57.465" v="264" actId="2696"/>
          <pc:sldLayoutMkLst>
            <pc:docMk/>
            <pc:sldMasterMk cId="177309282" sldId="2147484609"/>
            <pc:sldLayoutMk cId="1611502641" sldId="2147484619"/>
          </pc:sldLayoutMkLst>
        </pc:sldLayoutChg>
        <pc:sldLayoutChg chg="del">
          <pc:chgData name="Wilson, Simon (Aruba CTO UKI)" userId="5b25a385-5235-4a4c-9cbb-88ddf0d3d462" providerId="ADAL" clId="{69F85478-B9D1-BC4C-ACD8-A1C192A42E0C}" dt="2018-11-13T16:43:57.466" v="265" actId="2696"/>
          <pc:sldLayoutMkLst>
            <pc:docMk/>
            <pc:sldMasterMk cId="177309282" sldId="2147484609"/>
            <pc:sldLayoutMk cId="2538940640" sldId="2147484620"/>
          </pc:sldLayoutMkLst>
        </pc:sldLayoutChg>
        <pc:sldLayoutChg chg="del">
          <pc:chgData name="Wilson, Simon (Aruba CTO UKI)" userId="5b25a385-5235-4a4c-9cbb-88ddf0d3d462" providerId="ADAL" clId="{69F85478-B9D1-BC4C-ACD8-A1C192A42E0C}" dt="2018-11-13T16:43:57.467" v="266" actId="2696"/>
          <pc:sldLayoutMkLst>
            <pc:docMk/>
            <pc:sldMasterMk cId="177309282" sldId="2147484609"/>
            <pc:sldLayoutMk cId="148268088" sldId="2147484621"/>
          </pc:sldLayoutMkLst>
        </pc:sldLayoutChg>
      </pc:sldMasterChg>
      <pc:sldMasterChg chg="del delSldLayout">
        <pc:chgData name="Wilson, Simon (Aruba CTO UKI)" userId="5b25a385-5235-4a4c-9cbb-88ddf0d3d462" providerId="ADAL" clId="{69F85478-B9D1-BC4C-ACD8-A1C192A42E0C}" dt="2018-11-13T16:43:56.557" v="254" actId="2696"/>
        <pc:sldMasterMkLst>
          <pc:docMk/>
          <pc:sldMasterMk cId="2918260724" sldId="2147484622"/>
        </pc:sldMasterMkLst>
        <pc:sldLayoutChg chg="del">
          <pc:chgData name="Wilson, Simon (Aruba CTO UKI)" userId="5b25a385-5235-4a4c-9cbb-88ddf0d3d462" providerId="ADAL" clId="{69F85478-B9D1-BC4C-ACD8-A1C192A42E0C}" dt="2018-11-13T16:43:56.546" v="243" actId="2696"/>
          <pc:sldLayoutMkLst>
            <pc:docMk/>
            <pc:sldMasterMk cId="2918260724" sldId="2147484622"/>
            <pc:sldLayoutMk cId="1768484609" sldId="2147484623"/>
          </pc:sldLayoutMkLst>
        </pc:sldLayoutChg>
        <pc:sldLayoutChg chg="del">
          <pc:chgData name="Wilson, Simon (Aruba CTO UKI)" userId="5b25a385-5235-4a4c-9cbb-88ddf0d3d462" providerId="ADAL" clId="{69F85478-B9D1-BC4C-ACD8-A1C192A42E0C}" dt="2018-11-13T16:43:56.547" v="244" actId="2696"/>
          <pc:sldLayoutMkLst>
            <pc:docMk/>
            <pc:sldMasterMk cId="2918260724" sldId="2147484622"/>
            <pc:sldLayoutMk cId="1902732997" sldId="2147484624"/>
          </pc:sldLayoutMkLst>
        </pc:sldLayoutChg>
        <pc:sldLayoutChg chg="del">
          <pc:chgData name="Wilson, Simon (Aruba CTO UKI)" userId="5b25a385-5235-4a4c-9cbb-88ddf0d3d462" providerId="ADAL" clId="{69F85478-B9D1-BC4C-ACD8-A1C192A42E0C}" dt="2018-11-13T16:43:56.547" v="245" actId="2696"/>
          <pc:sldLayoutMkLst>
            <pc:docMk/>
            <pc:sldMasterMk cId="2918260724" sldId="2147484622"/>
            <pc:sldLayoutMk cId="2072902892" sldId="2147484625"/>
          </pc:sldLayoutMkLst>
        </pc:sldLayoutChg>
        <pc:sldLayoutChg chg="del">
          <pc:chgData name="Wilson, Simon (Aruba CTO UKI)" userId="5b25a385-5235-4a4c-9cbb-88ddf0d3d462" providerId="ADAL" clId="{69F85478-B9D1-BC4C-ACD8-A1C192A42E0C}" dt="2018-11-13T16:43:56.548" v="246" actId="2696"/>
          <pc:sldLayoutMkLst>
            <pc:docMk/>
            <pc:sldMasterMk cId="2918260724" sldId="2147484622"/>
            <pc:sldLayoutMk cId="1432940380" sldId="2147484626"/>
          </pc:sldLayoutMkLst>
        </pc:sldLayoutChg>
        <pc:sldLayoutChg chg="del">
          <pc:chgData name="Wilson, Simon (Aruba CTO UKI)" userId="5b25a385-5235-4a4c-9cbb-88ddf0d3d462" providerId="ADAL" clId="{69F85478-B9D1-BC4C-ACD8-A1C192A42E0C}" dt="2018-11-13T16:43:56.549" v="247" actId="2696"/>
          <pc:sldLayoutMkLst>
            <pc:docMk/>
            <pc:sldMasterMk cId="2918260724" sldId="2147484622"/>
            <pc:sldLayoutMk cId="2188577482" sldId="2147484627"/>
          </pc:sldLayoutMkLst>
        </pc:sldLayoutChg>
        <pc:sldLayoutChg chg="del">
          <pc:chgData name="Wilson, Simon (Aruba CTO UKI)" userId="5b25a385-5235-4a4c-9cbb-88ddf0d3d462" providerId="ADAL" clId="{69F85478-B9D1-BC4C-ACD8-A1C192A42E0C}" dt="2018-11-13T16:43:56.550" v="248" actId="2696"/>
          <pc:sldLayoutMkLst>
            <pc:docMk/>
            <pc:sldMasterMk cId="2918260724" sldId="2147484622"/>
            <pc:sldLayoutMk cId="3990018152" sldId="2147484629"/>
          </pc:sldLayoutMkLst>
        </pc:sldLayoutChg>
        <pc:sldLayoutChg chg="del">
          <pc:chgData name="Wilson, Simon (Aruba CTO UKI)" userId="5b25a385-5235-4a4c-9cbb-88ddf0d3d462" providerId="ADAL" clId="{69F85478-B9D1-BC4C-ACD8-A1C192A42E0C}" dt="2018-11-13T16:43:56.551" v="249" actId="2696"/>
          <pc:sldLayoutMkLst>
            <pc:docMk/>
            <pc:sldMasterMk cId="2918260724" sldId="2147484622"/>
            <pc:sldLayoutMk cId="1651865508" sldId="2147484630"/>
          </pc:sldLayoutMkLst>
        </pc:sldLayoutChg>
        <pc:sldLayoutChg chg="del">
          <pc:chgData name="Wilson, Simon (Aruba CTO UKI)" userId="5b25a385-5235-4a4c-9cbb-88ddf0d3d462" providerId="ADAL" clId="{69F85478-B9D1-BC4C-ACD8-A1C192A42E0C}" dt="2018-11-13T16:43:56.552" v="250" actId="2696"/>
          <pc:sldLayoutMkLst>
            <pc:docMk/>
            <pc:sldMasterMk cId="2918260724" sldId="2147484622"/>
            <pc:sldLayoutMk cId="1482481766" sldId="2147484631"/>
          </pc:sldLayoutMkLst>
        </pc:sldLayoutChg>
        <pc:sldLayoutChg chg="del">
          <pc:chgData name="Wilson, Simon (Aruba CTO UKI)" userId="5b25a385-5235-4a4c-9cbb-88ddf0d3d462" providerId="ADAL" clId="{69F85478-B9D1-BC4C-ACD8-A1C192A42E0C}" dt="2018-11-13T16:43:56.553" v="251" actId="2696"/>
          <pc:sldLayoutMkLst>
            <pc:docMk/>
            <pc:sldMasterMk cId="2918260724" sldId="2147484622"/>
            <pc:sldLayoutMk cId="902656656" sldId="2147484632"/>
          </pc:sldLayoutMkLst>
        </pc:sldLayoutChg>
        <pc:sldLayoutChg chg="del">
          <pc:chgData name="Wilson, Simon (Aruba CTO UKI)" userId="5b25a385-5235-4a4c-9cbb-88ddf0d3d462" providerId="ADAL" clId="{69F85478-B9D1-BC4C-ACD8-A1C192A42E0C}" dt="2018-11-13T16:43:56.554" v="252" actId="2696"/>
          <pc:sldLayoutMkLst>
            <pc:docMk/>
            <pc:sldMasterMk cId="2918260724" sldId="2147484622"/>
            <pc:sldLayoutMk cId="2721557709" sldId="2147484633"/>
          </pc:sldLayoutMkLst>
        </pc:sldLayoutChg>
        <pc:sldLayoutChg chg="del">
          <pc:chgData name="Wilson, Simon (Aruba CTO UKI)" userId="5b25a385-5235-4a4c-9cbb-88ddf0d3d462" providerId="ADAL" clId="{69F85478-B9D1-BC4C-ACD8-A1C192A42E0C}" dt="2018-11-13T16:43:56.555" v="253" actId="2696"/>
          <pc:sldLayoutMkLst>
            <pc:docMk/>
            <pc:sldMasterMk cId="2918260724" sldId="2147484622"/>
            <pc:sldLayoutMk cId="4221202789" sldId="2147484634"/>
          </pc:sldLayoutMkLst>
        </pc:sldLayoutChg>
      </pc:sldMasterChg>
      <pc:sldMasterChg chg="del delSldLayout">
        <pc:chgData name="Wilson, Simon (Aruba CTO UKI)" userId="5b25a385-5235-4a4c-9cbb-88ddf0d3d462" providerId="ADAL" clId="{69F85478-B9D1-BC4C-ACD8-A1C192A42E0C}" dt="2018-11-13T16:43:55.838" v="242" actId="2696"/>
        <pc:sldMasterMkLst>
          <pc:docMk/>
          <pc:sldMasterMk cId="3146201071" sldId="2147484688"/>
        </pc:sldMasterMkLst>
        <pc:sldLayoutChg chg="del">
          <pc:chgData name="Wilson, Simon (Aruba CTO UKI)" userId="5b25a385-5235-4a4c-9cbb-88ddf0d3d462" providerId="ADAL" clId="{69F85478-B9D1-BC4C-ACD8-A1C192A42E0C}" dt="2018-11-13T16:43:55.822" v="227" actId="2696"/>
          <pc:sldLayoutMkLst>
            <pc:docMk/>
            <pc:sldMasterMk cId="3146201071" sldId="2147484688"/>
            <pc:sldLayoutMk cId="4276644225" sldId="2147484689"/>
          </pc:sldLayoutMkLst>
        </pc:sldLayoutChg>
        <pc:sldLayoutChg chg="del">
          <pc:chgData name="Wilson, Simon (Aruba CTO UKI)" userId="5b25a385-5235-4a4c-9cbb-88ddf0d3d462" providerId="ADAL" clId="{69F85478-B9D1-BC4C-ACD8-A1C192A42E0C}" dt="2018-11-13T16:43:55.823" v="228" actId="2696"/>
          <pc:sldLayoutMkLst>
            <pc:docMk/>
            <pc:sldMasterMk cId="3146201071" sldId="2147484688"/>
            <pc:sldLayoutMk cId="3504187332" sldId="2147484690"/>
          </pc:sldLayoutMkLst>
        </pc:sldLayoutChg>
        <pc:sldLayoutChg chg="del">
          <pc:chgData name="Wilson, Simon (Aruba CTO UKI)" userId="5b25a385-5235-4a4c-9cbb-88ddf0d3d462" providerId="ADAL" clId="{69F85478-B9D1-BC4C-ACD8-A1C192A42E0C}" dt="2018-11-13T16:43:55.824" v="229" actId="2696"/>
          <pc:sldLayoutMkLst>
            <pc:docMk/>
            <pc:sldMasterMk cId="3146201071" sldId="2147484688"/>
            <pc:sldLayoutMk cId="243503175" sldId="2147484691"/>
          </pc:sldLayoutMkLst>
        </pc:sldLayoutChg>
        <pc:sldLayoutChg chg="del">
          <pc:chgData name="Wilson, Simon (Aruba CTO UKI)" userId="5b25a385-5235-4a4c-9cbb-88ddf0d3d462" providerId="ADAL" clId="{69F85478-B9D1-BC4C-ACD8-A1C192A42E0C}" dt="2018-11-13T16:43:55.826" v="230" actId="2696"/>
          <pc:sldLayoutMkLst>
            <pc:docMk/>
            <pc:sldMasterMk cId="3146201071" sldId="2147484688"/>
            <pc:sldLayoutMk cId="4249536767" sldId="2147484692"/>
          </pc:sldLayoutMkLst>
        </pc:sldLayoutChg>
        <pc:sldLayoutChg chg="del">
          <pc:chgData name="Wilson, Simon (Aruba CTO UKI)" userId="5b25a385-5235-4a4c-9cbb-88ddf0d3d462" providerId="ADAL" clId="{69F85478-B9D1-BC4C-ACD8-A1C192A42E0C}" dt="2018-11-13T16:43:55.827" v="231" actId="2696"/>
          <pc:sldLayoutMkLst>
            <pc:docMk/>
            <pc:sldMasterMk cId="3146201071" sldId="2147484688"/>
            <pc:sldLayoutMk cId="3369788839" sldId="2147484693"/>
          </pc:sldLayoutMkLst>
        </pc:sldLayoutChg>
        <pc:sldLayoutChg chg="del">
          <pc:chgData name="Wilson, Simon (Aruba CTO UKI)" userId="5b25a385-5235-4a4c-9cbb-88ddf0d3d462" providerId="ADAL" clId="{69F85478-B9D1-BC4C-ACD8-A1C192A42E0C}" dt="2018-11-13T16:43:55.829" v="232" actId="2696"/>
          <pc:sldLayoutMkLst>
            <pc:docMk/>
            <pc:sldMasterMk cId="3146201071" sldId="2147484688"/>
            <pc:sldLayoutMk cId="3726665849" sldId="2147484694"/>
          </pc:sldLayoutMkLst>
        </pc:sldLayoutChg>
        <pc:sldLayoutChg chg="del">
          <pc:chgData name="Wilson, Simon (Aruba CTO UKI)" userId="5b25a385-5235-4a4c-9cbb-88ddf0d3d462" providerId="ADAL" clId="{69F85478-B9D1-BC4C-ACD8-A1C192A42E0C}" dt="2018-11-13T16:43:55.829" v="233" actId="2696"/>
          <pc:sldLayoutMkLst>
            <pc:docMk/>
            <pc:sldMasterMk cId="3146201071" sldId="2147484688"/>
            <pc:sldLayoutMk cId="2184142233" sldId="2147484695"/>
          </pc:sldLayoutMkLst>
        </pc:sldLayoutChg>
        <pc:sldLayoutChg chg="del">
          <pc:chgData name="Wilson, Simon (Aruba CTO UKI)" userId="5b25a385-5235-4a4c-9cbb-88ddf0d3d462" providerId="ADAL" clId="{69F85478-B9D1-BC4C-ACD8-A1C192A42E0C}" dt="2018-11-13T16:43:55.830" v="234" actId="2696"/>
          <pc:sldLayoutMkLst>
            <pc:docMk/>
            <pc:sldMasterMk cId="3146201071" sldId="2147484688"/>
            <pc:sldLayoutMk cId="1042553055" sldId="2147484696"/>
          </pc:sldLayoutMkLst>
        </pc:sldLayoutChg>
        <pc:sldLayoutChg chg="del">
          <pc:chgData name="Wilson, Simon (Aruba CTO UKI)" userId="5b25a385-5235-4a4c-9cbb-88ddf0d3d462" providerId="ADAL" clId="{69F85478-B9D1-BC4C-ACD8-A1C192A42E0C}" dt="2018-11-13T16:43:55.831" v="235" actId="2696"/>
          <pc:sldLayoutMkLst>
            <pc:docMk/>
            <pc:sldMasterMk cId="3146201071" sldId="2147484688"/>
            <pc:sldLayoutMk cId="948530355" sldId="2147484697"/>
          </pc:sldLayoutMkLst>
        </pc:sldLayoutChg>
        <pc:sldLayoutChg chg="del">
          <pc:chgData name="Wilson, Simon (Aruba CTO UKI)" userId="5b25a385-5235-4a4c-9cbb-88ddf0d3d462" providerId="ADAL" clId="{69F85478-B9D1-BC4C-ACD8-A1C192A42E0C}" dt="2018-11-13T16:43:55.831" v="236" actId="2696"/>
          <pc:sldLayoutMkLst>
            <pc:docMk/>
            <pc:sldMasterMk cId="3146201071" sldId="2147484688"/>
            <pc:sldLayoutMk cId="2565073688" sldId="2147484698"/>
          </pc:sldLayoutMkLst>
        </pc:sldLayoutChg>
        <pc:sldLayoutChg chg="del">
          <pc:chgData name="Wilson, Simon (Aruba CTO UKI)" userId="5b25a385-5235-4a4c-9cbb-88ddf0d3d462" providerId="ADAL" clId="{69F85478-B9D1-BC4C-ACD8-A1C192A42E0C}" dt="2018-11-13T16:43:55.832" v="237" actId="2696"/>
          <pc:sldLayoutMkLst>
            <pc:docMk/>
            <pc:sldMasterMk cId="3146201071" sldId="2147484688"/>
            <pc:sldLayoutMk cId="1113465192" sldId="2147484699"/>
          </pc:sldLayoutMkLst>
        </pc:sldLayoutChg>
        <pc:sldLayoutChg chg="del">
          <pc:chgData name="Wilson, Simon (Aruba CTO UKI)" userId="5b25a385-5235-4a4c-9cbb-88ddf0d3d462" providerId="ADAL" clId="{69F85478-B9D1-BC4C-ACD8-A1C192A42E0C}" dt="2018-11-13T16:43:55.833" v="238" actId="2696"/>
          <pc:sldLayoutMkLst>
            <pc:docMk/>
            <pc:sldMasterMk cId="3146201071" sldId="2147484688"/>
            <pc:sldLayoutMk cId="2547199086" sldId="2147484700"/>
          </pc:sldLayoutMkLst>
        </pc:sldLayoutChg>
        <pc:sldLayoutChg chg="del">
          <pc:chgData name="Wilson, Simon (Aruba CTO UKI)" userId="5b25a385-5235-4a4c-9cbb-88ddf0d3d462" providerId="ADAL" clId="{69F85478-B9D1-BC4C-ACD8-A1C192A42E0C}" dt="2018-11-13T16:43:55.833" v="239" actId="2696"/>
          <pc:sldLayoutMkLst>
            <pc:docMk/>
            <pc:sldMasterMk cId="3146201071" sldId="2147484688"/>
            <pc:sldLayoutMk cId="434423460" sldId="2147484701"/>
          </pc:sldLayoutMkLst>
        </pc:sldLayoutChg>
        <pc:sldLayoutChg chg="del">
          <pc:chgData name="Wilson, Simon (Aruba CTO UKI)" userId="5b25a385-5235-4a4c-9cbb-88ddf0d3d462" providerId="ADAL" clId="{69F85478-B9D1-BC4C-ACD8-A1C192A42E0C}" dt="2018-11-13T16:43:55.834" v="240" actId="2696"/>
          <pc:sldLayoutMkLst>
            <pc:docMk/>
            <pc:sldMasterMk cId="3146201071" sldId="2147484688"/>
            <pc:sldLayoutMk cId="2240759371" sldId="2147484702"/>
          </pc:sldLayoutMkLst>
        </pc:sldLayoutChg>
        <pc:sldLayoutChg chg="del">
          <pc:chgData name="Wilson, Simon (Aruba CTO UKI)" userId="5b25a385-5235-4a4c-9cbb-88ddf0d3d462" providerId="ADAL" clId="{69F85478-B9D1-BC4C-ACD8-A1C192A42E0C}" dt="2018-11-13T16:43:55.835" v="241" actId="2696"/>
          <pc:sldLayoutMkLst>
            <pc:docMk/>
            <pc:sldMasterMk cId="3146201071" sldId="2147484688"/>
            <pc:sldLayoutMk cId="2047686449" sldId="2147484703"/>
          </pc:sldLayoutMkLst>
        </pc:sldLayoutChg>
      </pc:sldMasterChg>
      <pc:sldMasterChg chg="del delSldLayout">
        <pc:chgData name="Wilson, Simon (Aruba CTO UKI)" userId="5b25a385-5235-4a4c-9cbb-88ddf0d3d462" providerId="ADAL" clId="{69F85478-B9D1-BC4C-ACD8-A1C192A42E0C}" dt="2018-11-13T16:43:54.973" v="226" actId="2696"/>
        <pc:sldMasterMkLst>
          <pc:docMk/>
          <pc:sldMasterMk cId="1382761627" sldId="2147484704"/>
        </pc:sldMasterMkLst>
        <pc:sldLayoutChg chg="del">
          <pc:chgData name="Wilson, Simon (Aruba CTO UKI)" userId="5b25a385-5235-4a4c-9cbb-88ddf0d3d462" providerId="ADAL" clId="{69F85478-B9D1-BC4C-ACD8-A1C192A42E0C}" dt="2018-11-13T16:43:54.933" v="181" actId="2696"/>
          <pc:sldLayoutMkLst>
            <pc:docMk/>
            <pc:sldMasterMk cId="1382761627" sldId="2147484704"/>
            <pc:sldLayoutMk cId="1788776258" sldId="2147484705"/>
          </pc:sldLayoutMkLst>
        </pc:sldLayoutChg>
        <pc:sldLayoutChg chg="del">
          <pc:chgData name="Wilson, Simon (Aruba CTO UKI)" userId="5b25a385-5235-4a4c-9cbb-88ddf0d3d462" providerId="ADAL" clId="{69F85478-B9D1-BC4C-ACD8-A1C192A42E0C}" dt="2018-11-13T16:43:54.934" v="182" actId="2696"/>
          <pc:sldLayoutMkLst>
            <pc:docMk/>
            <pc:sldMasterMk cId="1382761627" sldId="2147484704"/>
            <pc:sldLayoutMk cId="3472182408" sldId="2147484706"/>
          </pc:sldLayoutMkLst>
        </pc:sldLayoutChg>
        <pc:sldLayoutChg chg="del">
          <pc:chgData name="Wilson, Simon (Aruba CTO UKI)" userId="5b25a385-5235-4a4c-9cbb-88ddf0d3d462" providerId="ADAL" clId="{69F85478-B9D1-BC4C-ACD8-A1C192A42E0C}" dt="2018-11-13T16:43:54.935" v="183" actId="2696"/>
          <pc:sldLayoutMkLst>
            <pc:docMk/>
            <pc:sldMasterMk cId="1382761627" sldId="2147484704"/>
            <pc:sldLayoutMk cId="340436381" sldId="2147484707"/>
          </pc:sldLayoutMkLst>
        </pc:sldLayoutChg>
        <pc:sldLayoutChg chg="del">
          <pc:chgData name="Wilson, Simon (Aruba CTO UKI)" userId="5b25a385-5235-4a4c-9cbb-88ddf0d3d462" providerId="ADAL" clId="{69F85478-B9D1-BC4C-ACD8-A1C192A42E0C}" dt="2018-11-13T16:43:54.936" v="184" actId="2696"/>
          <pc:sldLayoutMkLst>
            <pc:docMk/>
            <pc:sldMasterMk cId="1382761627" sldId="2147484704"/>
            <pc:sldLayoutMk cId="2784898115" sldId="2147484708"/>
          </pc:sldLayoutMkLst>
        </pc:sldLayoutChg>
        <pc:sldLayoutChg chg="del">
          <pc:chgData name="Wilson, Simon (Aruba CTO UKI)" userId="5b25a385-5235-4a4c-9cbb-88ddf0d3d462" providerId="ADAL" clId="{69F85478-B9D1-BC4C-ACD8-A1C192A42E0C}" dt="2018-11-13T16:43:54.938" v="185" actId="2696"/>
          <pc:sldLayoutMkLst>
            <pc:docMk/>
            <pc:sldMasterMk cId="1382761627" sldId="2147484704"/>
            <pc:sldLayoutMk cId="879631680" sldId="2147484709"/>
          </pc:sldLayoutMkLst>
        </pc:sldLayoutChg>
        <pc:sldLayoutChg chg="del">
          <pc:chgData name="Wilson, Simon (Aruba CTO UKI)" userId="5b25a385-5235-4a4c-9cbb-88ddf0d3d462" providerId="ADAL" clId="{69F85478-B9D1-BC4C-ACD8-A1C192A42E0C}" dt="2018-11-13T16:43:54.939" v="186" actId="2696"/>
          <pc:sldLayoutMkLst>
            <pc:docMk/>
            <pc:sldMasterMk cId="1382761627" sldId="2147484704"/>
            <pc:sldLayoutMk cId="3072761278" sldId="2147484710"/>
          </pc:sldLayoutMkLst>
        </pc:sldLayoutChg>
        <pc:sldLayoutChg chg="del">
          <pc:chgData name="Wilson, Simon (Aruba CTO UKI)" userId="5b25a385-5235-4a4c-9cbb-88ddf0d3d462" providerId="ADAL" clId="{69F85478-B9D1-BC4C-ACD8-A1C192A42E0C}" dt="2018-11-13T16:43:54.940" v="187" actId="2696"/>
          <pc:sldLayoutMkLst>
            <pc:docMk/>
            <pc:sldMasterMk cId="1382761627" sldId="2147484704"/>
            <pc:sldLayoutMk cId="864560369" sldId="2147484711"/>
          </pc:sldLayoutMkLst>
        </pc:sldLayoutChg>
        <pc:sldLayoutChg chg="del">
          <pc:chgData name="Wilson, Simon (Aruba CTO UKI)" userId="5b25a385-5235-4a4c-9cbb-88ddf0d3d462" providerId="ADAL" clId="{69F85478-B9D1-BC4C-ACD8-A1C192A42E0C}" dt="2018-11-13T16:43:54.941" v="188" actId="2696"/>
          <pc:sldLayoutMkLst>
            <pc:docMk/>
            <pc:sldMasterMk cId="1382761627" sldId="2147484704"/>
            <pc:sldLayoutMk cId="1378064879" sldId="2147484712"/>
          </pc:sldLayoutMkLst>
        </pc:sldLayoutChg>
        <pc:sldLayoutChg chg="del">
          <pc:chgData name="Wilson, Simon (Aruba CTO UKI)" userId="5b25a385-5235-4a4c-9cbb-88ddf0d3d462" providerId="ADAL" clId="{69F85478-B9D1-BC4C-ACD8-A1C192A42E0C}" dt="2018-11-13T16:43:54.942" v="189" actId="2696"/>
          <pc:sldLayoutMkLst>
            <pc:docMk/>
            <pc:sldMasterMk cId="1382761627" sldId="2147484704"/>
            <pc:sldLayoutMk cId="3806625126" sldId="2147484713"/>
          </pc:sldLayoutMkLst>
        </pc:sldLayoutChg>
        <pc:sldLayoutChg chg="del">
          <pc:chgData name="Wilson, Simon (Aruba CTO UKI)" userId="5b25a385-5235-4a4c-9cbb-88ddf0d3d462" providerId="ADAL" clId="{69F85478-B9D1-BC4C-ACD8-A1C192A42E0C}" dt="2018-11-13T16:43:54.943" v="190" actId="2696"/>
          <pc:sldLayoutMkLst>
            <pc:docMk/>
            <pc:sldMasterMk cId="1382761627" sldId="2147484704"/>
            <pc:sldLayoutMk cId="868272190" sldId="2147484714"/>
          </pc:sldLayoutMkLst>
        </pc:sldLayoutChg>
        <pc:sldLayoutChg chg="del">
          <pc:chgData name="Wilson, Simon (Aruba CTO UKI)" userId="5b25a385-5235-4a4c-9cbb-88ddf0d3d462" providerId="ADAL" clId="{69F85478-B9D1-BC4C-ACD8-A1C192A42E0C}" dt="2018-11-13T16:43:54.944" v="191" actId="2696"/>
          <pc:sldLayoutMkLst>
            <pc:docMk/>
            <pc:sldMasterMk cId="1382761627" sldId="2147484704"/>
            <pc:sldLayoutMk cId="2845085178" sldId="2147484715"/>
          </pc:sldLayoutMkLst>
        </pc:sldLayoutChg>
        <pc:sldLayoutChg chg="del">
          <pc:chgData name="Wilson, Simon (Aruba CTO UKI)" userId="5b25a385-5235-4a4c-9cbb-88ddf0d3d462" providerId="ADAL" clId="{69F85478-B9D1-BC4C-ACD8-A1C192A42E0C}" dt="2018-11-13T16:43:54.945" v="192" actId="2696"/>
          <pc:sldLayoutMkLst>
            <pc:docMk/>
            <pc:sldMasterMk cId="1382761627" sldId="2147484704"/>
            <pc:sldLayoutMk cId="1986639974" sldId="2147484716"/>
          </pc:sldLayoutMkLst>
        </pc:sldLayoutChg>
        <pc:sldLayoutChg chg="del">
          <pc:chgData name="Wilson, Simon (Aruba CTO UKI)" userId="5b25a385-5235-4a4c-9cbb-88ddf0d3d462" providerId="ADAL" clId="{69F85478-B9D1-BC4C-ACD8-A1C192A42E0C}" dt="2018-11-13T16:43:54.946" v="193" actId="2696"/>
          <pc:sldLayoutMkLst>
            <pc:docMk/>
            <pc:sldMasterMk cId="1382761627" sldId="2147484704"/>
            <pc:sldLayoutMk cId="2104114188" sldId="2147484717"/>
          </pc:sldLayoutMkLst>
        </pc:sldLayoutChg>
        <pc:sldLayoutChg chg="del">
          <pc:chgData name="Wilson, Simon (Aruba CTO UKI)" userId="5b25a385-5235-4a4c-9cbb-88ddf0d3d462" providerId="ADAL" clId="{69F85478-B9D1-BC4C-ACD8-A1C192A42E0C}" dt="2018-11-13T16:43:54.947" v="194" actId="2696"/>
          <pc:sldLayoutMkLst>
            <pc:docMk/>
            <pc:sldMasterMk cId="1382761627" sldId="2147484704"/>
            <pc:sldLayoutMk cId="2174556871" sldId="2147484718"/>
          </pc:sldLayoutMkLst>
        </pc:sldLayoutChg>
        <pc:sldLayoutChg chg="del">
          <pc:chgData name="Wilson, Simon (Aruba CTO UKI)" userId="5b25a385-5235-4a4c-9cbb-88ddf0d3d462" providerId="ADAL" clId="{69F85478-B9D1-BC4C-ACD8-A1C192A42E0C}" dt="2018-11-13T16:43:54.947" v="195" actId="2696"/>
          <pc:sldLayoutMkLst>
            <pc:docMk/>
            <pc:sldMasterMk cId="1382761627" sldId="2147484704"/>
            <pc:sldLayoutMk cId="1494882031" sldId="2147484719"/>
          </pc:sldLayoutMkLst>
        </pc:sldLayoutChg>
        <pc:sldLayoutChg chg="del">
          <pc:chgData name="Wilson, Simon (Aruba CTO UKI)" userId="5b25a385-5235-4a4c-9cbb-88ddf0d3d462" providerId="ADAL" clId="{69F85478-B9D1-BC4C-ACD8-A1C192A42E0C}" dt="2018-11-13T16:43:54.948" v="196" actId="2696"/>
          <pc:sldLayoutMkLst>
            <pc:docMk/>
            <pc:sldMasterMk cId="1382761627" sldId="2147484704"/>
            <pc:sldLayoutMk cId="1802486443" sldId="2147484720"/>
          </pc:sldLayoutMkLst>
        </pc:sldLayoutChg>
        <pc:sldLayoutChg chg="del">
          <pc:chgData name="Wilson, Simon (Aruba CTO UKI)" userId="5b25a385-5235-4a4c-9cbb-88ddf0d3d462" providerId="ADAL" clId="{69F85478-B9D1-BC4C-ACD8-A1C192A42E0C}" dt="2018-11-13T16:43:54.948" v="197" actId="2696"/>
          <pc:sldLayoutMkLst>
            <pc:docMk/>
            <pc:sldMasterMk cId="1382761627" sldId="2147484704"/>
            <pc:sldLayoutMk cId="1217575147" sldId="2147484721"/>
          </pc:sldLayoutMkLst>
        </pc:sldLayoutChg>
        <pc:sldLayoutChg chg="del">
          <pc:chgData name="Wilson, Simon (Aruba CTO UKI)" userId="5b25a385-5235-4a4c-9cbb-88ddf0d3d462" providerId="ADAL" clId="{69F85478-B9D1-BC4C-ACD8-A1C192A42E0C}" dt="2018-11-13T16:43:54.949" v="198" actId="2696"/>
          <pc:sldLayoutMkLst>
            <pc:docMk/>
            <pc:sldMasterMk cId="1382761627" sldId="2147484704"/>
            <pc:sldLayoutMk cId="3171771717" sldId="2147484722"/>
          </pc:sldLayoutMkLst>
        </pc:sldLayoutChg>
        <pc:sldLayoutChg chg="del">
          <pc:chgData name="Wilson, Simon (Aruba CTO UKI)" userId="5b25a385-5235-4a4c-9cbb-88ddf0d3d462" providerId="ADAL" clId="{69F85478-B9D1-BC4C-ACD8-A1C192A42E0C}" dt="2018-11-13T16:43:54.950" v="199" actId="2696"/>
          <pc:sldLayoutMkLst>
            <pc:docMk/>
            <pc:sldMasterMk cId="1382761627" sldId="2147484704"/>
            <pc:sldLayoutMk cId="3709020329" sldId="2147484723"/>
          </pc:sldLayoutMkLst>
        </pc:sldLayoutChg>
        <pc:sldLayoutChg chg="del">
          <pc:chgData name="Wilson, Simon (Aruba CTO UKI)" userId="5b25a385-5235-4a4c-9cbb-88ddf0d3d462" providerId="ADAL" clId="{69F85478-B9D1-BC4C-ACD8-A1C192A42E0C}" dt="2018-11-13T16:43:54.951" v="200" actId="2696"/>
          <pc:sldLayoutMkLst>
            <pc:docMk/>
            <pc:sldMasterMk cId="1382761627" sldId="2147484704"/>
            <pc:sldLayoutMk cId="2876484809" sldId="2147484724"/>
          </pc:sldLayoutMkLst>
        </pc:sldLayoutChg>
        <pc:sldLayoutChg chg="del">
          <pc:chgData name="Wilson, Simon (Aruba CTO UKI)" userId="5b25a385-5235-4a4c-9cbb-88ddf0d3d462" providerId="ADAL" clId="{69F85478-B9D1-BC4C-ACD8-A1C192A42E0C}" dt="2018-11-13T16:43:54.951" v="201" actId="2696"/>
          <pc:sldLayoutMkLst>
            <pc:docMk/>
            <pc:sldMasterMk cId="1382761627" sldId="2147484704"/>
            <pc:sldLayoutMk cId="2736461700" sldId="2147484725"/>
          </pc:sldLayoutMkLst>
        </pc:sldLayoutChg>
        <pc:sldLayoutChg chg="del">
          <pc:chgData name="Wilson, Simon (Aruba CTO UKI)" userId="5b25a385-5235-4a4c-9cbb-88ddf0d3d462" providerId="ADAL" clId="{69F85478-B9D1-BC4C-ACD8-A1C192A42E0C}" dt="2018-11-13T16:43:54.952" v="202" actId="2696"/>
          <pc:sldLayoutMkLst>
            <pc:docMk/>
            <pc:sldMasterMk cId="1382761627" sldId="2147484704"/>
            <pc:sldLayoutMk cId="905526382" sldId="2147484726"/>
          </pc:sldLayoutMkLst>
        </pc:sldLayoutChg>
        <pc:sldLayoutChg chg="del">
          <pc:chgData name="Wilson, Simon (Aruba CTO UKI)" userId="5b25a385-5235-4a4c-9cbb-88ddf0d3d462" providerId="ADAL" clId="{69F85478-B9D1-BC4C-ACD8-A1C192A42E0C}" dt="2018-11-13T16:43:54.953" v="203" actId="2696"/>
          <pc:sldLayoutMkLst>
            <pc:docMk/>
            <pc:sldMasterMk cId="1382761627" sldId="2147484704"/>
            <pc:sldLayoutMk cId="2570806057" sldId="2147484727"/>
          </pc:sldLayoutMkLst>
        </pc:sldLayoutChg>
        <pc:sldLayoutChg chg="del">
          <pc:chgData name="Wilson, Simon (Aruba CTO UKI)" userId="5b25a385-5235-4a4c-9cbb-88ddf0d3d462" providerId="ADAL" clId="{69F85478-B9D1-BC4C-ACD8-A1C192A42E0C}" dt="2018-11-13T16:43:54.954" v="204" actId="2696"/>
          <pc:sldLayoutMkLst>
            <pc:docMk/>
            <pc:sldMasterMk cId="1382761627" sldId="2147484704"/>
            <pc:sldLayoutMk cId="2920544053" sldId="2147484728"/>
          </pc:sldLayoutMkLst>
        </pc:sldLayoutChg>
        <pc:sldLayoutChg chg="del">
          <pc:chgData name="Wilson, Simon (Aruba CTO UKI)" userId="5b25a385-5235-4a4c-9cbb-88ddf0d3d462" providerId="ADAL" clId="{69F85478-B9D1-BC4C-ACD8-A1C192A42E0C}" dt="2018-11-13T16:43:54.955" v="205" actId="2696"/>
          <pc:sldLayoutMkLst>
            <pc:docMk/>
            <pc:sldMasterMk cId="1382761627" sldId="2147484704"/>
            <pc:sldLayoutMk cId="651708530" sldId="2147484729"/>
          </pc:sldLayoutMkLst>
        </pc:sldLayoutChg>
        <pc:sldLayoutChg chg="del">
          <pc:chgData name="Wilson, Simon (Aruba CTO UKI)" userId="5b25a385-5235-4a4c-9cbb-88ddf0d3d462" providerId="ADAL" clId="{69F85478-B9D1-BC4C-ACD8-A1C192A42E0C}" dt="2018-11-13T16:43:54.955" v="206" actId="2696"/>
          <pc:sldLayoutMkLst>
            <pc:docMk/>
            <pc:sldMasterMk cId="1382761627" sldId="2147484704"/>
            <pc:sldLayoutMk cId="537363902" sldId="2147484730"/>
          </pc:sldLayoutMkLst>
        </pc:sldLayoutChg>
        <pc:sldLayoutChg chg="del">
          <pc:chgData name="Wilson, Simon (Aruba CTO UKI)" userId="5b25a385-5235-4a4c-9cbb-88ddf0d3d462" providerId="ADAL" clId="{69F85478-B9D1-BC4C-ACD8-A1C192A42E0C}" dt="2018-11-13T16:43:54.956" v="207" actId="2696"/>
          <pc:sldLayoutMkLst>
            <pc:docMk/>
            <pc:sldMasterMk cId="1382761627" sldId="2147484704"/>
            <pc:sldLayoutMk cId="2576622944" sldId="2147484731"/>
          </pc:sldLayoutMkLst>
        </pc:sldLayoutChg>
        <pc:sldLayoutChg chg="del">
          <pc:chgData name="Wilson, Simon (Aruba CTO UKI)" userId="5b25a385-5235-4a4c-9cbb-88ddf0d3d462" providerId="ADAL" clId="{69F85478-B9D1-BC4C-ACD8-A1C192A42E0C}" dt="2018-11-13T16:43:54.957" v="208" actId="2696"/>
          <pc:sldLayoutMkLst>
            <pc:docMk/>
            <pc:sldMasterMk cId="1382761627" sldId="2147484704"/>
            <pc:sldLayoutMk cId="3833316169" sldId="2147484732"/>
          </pc:sldLayoutMkLst>
        </pc:sldLayoutChg>
        <pc:sldLayoutChg chg="del">
          <pc:chgData name="Wilson, Simon (Aruba CTO UKI)" userId="5b25a385-5235-4a4c-9cbb-88ddf0d3d462" providerId="ADAL" clId="{69F85478-B9D1-BC4C-ACD8-A1C192A42E0C}" dt="2018-11-13T16:43:54.958" v="209" actId="2696"/>
          <pc:sldLayoutMkLst>
            <pc:docMk/>
            <pc:sldMasterMk cId="1382761627" sldId="2147484704"/>
            <pc:sldLayoutMk cId="244435540" sldId="2147484733"/>
          </pc:sldLayoutMkLst>
        </pc:sldLayoutChg>
        <pc:sldLayoutChg chg="del">
          <pc:chgData name="Wilson, Simon (Aruba CTO UKI)" userId="5b25a385-5235-4a4c-9cbb-88ddf0d3d462" providerId="ADAL" clId="{69F85478-B9D1-BC4C-ACD8-A1C192A42E0C}" dt="2018-11-13T16:43:54.959" v="210" actId="2696"/>
          <pc:sldLayoutMkLst>
            <pc:docMk/>
            <pc:sldMasterMk cId="1382761627" sldId="2147484704"/>
            <pc:sldLayoutMk cId="2876973777" sldId="2147484734"/>
          </pc:sldLayoutMkLst>
        </pc:sldLayoutChg>
        <pc:sldLayoutChg chg="del">
          <pc:chgData name="Wilson, Simon (Aruba CTO UKI)" userId="5b25a385-5235-4a4c-9cbb-88ddf0d3d462" providerId="ADAL" clId="{69F85478-B9D1-BC4C-ACD8-A1C192A42E0C}" dt="2018-11-13T16:43:54.959" v="211" actId="2696"/>
          <pc:sldLayoutMkLst>
            <pc:docMk/>
            <pc:sldMasterMk cId="1382761627" sldId="2147484704"/>
            <pc:sldLayoutMk cId="3275092086" sldId="2147484735"/>
          </pc:sldLayoutMkLst>
        </pc:sldLayoutChg>
        <pc:sldLayoutChg chg="del">
          <pc:chgData name="Wilson, Simon (Aruba CTO UKI)" userId="5b25a385-5235-4a4c-9cbb-88ddf0d3d462" providerId="ADAL" clId="{69F85478-B9D1-BC4C-ACD8-A1C192A42E0C}" dt="2018-11-13T16:43:54.960" v="212" actId="2696"/>
          <pc:sldLayoutMkLst>
            <pc:docMk/>
            <pc:sldMasterMk cId="1382761627" sldId="2147484704"/>
            <pc:sldLayoutMk cId="1928117601" sldId="2147484736"/>
          </pc:sldLayoutMkLst>
        </pc:sldLayoutChg>
        <pc:sldLayoutChg chg="del">
          <pc:chgData name="Wilson, Simon (Aruba CTO UKI)" userId="5b25a385-5235-4a4c-9cbb-88ddf0d3d462" providerId="ADAL" clId="{69F85478-B9D1-BC4C-ACD8-A1C192A42E0C}" dt="2018-11-13T16:43:54.960" v="213" actId="2696"/>
          <pc:sldLayoutMkLst>
            <pc:docMk/>
            <pc:sldMasterMk cId="1382761627" sldId="2147484704"/>
            <pc:sldLayoutMk cId="341161820" sldId="2147484737"/>
          </pc:sldLayoutMkLst>
        </pc:sldLayoutChg>
        <pc:sldLayoutChg chg="del">
          <pc:chgData name="Wilson, Simon (Aruba CTO UKI)" userId="5b25a385-5235-4a4c-9cbb-88ddf0d3d462" providerId="ADAL" clId="{69F85478-B9D1-BC4C-ACD8-A1C192A42E0C}" dt="2018-11-13T16:43:54.961" v="214" actId="2696"/>
          <pc:sldLayoutMkLst>
            <pc:docMk/>
            <pc:sldMasterMk cId="1382761627" sldId="2147484704"/>
            <pc:sldLayoutMk cId="199245375" sldId="2147484738"/>
          </pc:sldLayoutMkLst>
        </pc:sldLayoutChg>
        <pc:sldLayoutChg chg="del">
          <pc:chgData name="Wilson, Simon (Aruba CTO UKI)" userId="5b25a385-5235-4a4c-9cbb-88ddf0d3d462" providerId="ADAL" clId="{69F85478-B9D1-BC4C-ACD8-A1C192A42E0C}" dt="2018-11-13T16:43:54.961" v="215" actId="2696"/>
          <pc:sldLayoutMkLst>
            <pc:docMk/>
            <pc:sldMasterMk cId="1382761627" sldId="2147484704"/>
            <pc:sldLayoutMk cId="4040049903" sldId="2147484739"/>
          </pc:sldLayoutMkLst>
        </pc:sldLayoutChg>
        <pc:sldLayoutChg chg="del">
          <pc:chgData name="Wilson, Simon (Aruba CTO UKI)" userId="5b25a385-5235-4a4c-9cbb-88ddf0d3d462" providerId="ADAL" clId="{69F85478-B9D1-BC4C-ACD8-A1C192A42E0C}" dt="2018-11-13T16:43:54.963" v="216" actId="2696"/>
          <pc:sldLayoutMkLst>
            <pc:docMk/>
            <pc:sldMasterMk cId="1382761627" sldId="2147484704"/>
            <pc:sldLayoutMk cId="2399548826" sldId="2147484740"/>
          </pc:sldLayoutMkLst>
        </pc:sldLayoutChg>
        <pc:sldLayoutChg chg="del">
          <pc:chgData name="Wilson, Simon (Aruba CTO UKI)" userId="5b25a385-5235-4a4c-9cbb-88ddf0d3d462" providerId="ADAL" clId="{69F85478-B9D1-BC4C-ACD8-A1C192A42E0C}" dt="2018-11-13T16:43:54.964" v="217" actId="2696"/>
          <pc:sldLayoutMkLst>
            <pc:docMk/>
            <pc:sldMasterMk cId="1382761627" sldId="2147484704"/>
            <pc:sldLayoutMk cId="2513921856" sldId="2147484741"/>
          </pc:sldLayoutMkLst>
        </pc:sldLayoutChg>
        <pc:sldLayoutChg chg="del">
          <pc:chgData name="Wilson, Simon (Aruba CTO UKI)" userId="5b25a385-5235-4a4c-9cbb-88ddf0d3d462" providerId="ADAL" clId="{69F85478-B9D1-BC4C-ACD8-A1C192A42E0C}" dt="2018-11-13T16:43:54.965" v="218" actId="2696"/>
          <pc:sldLayoutMkLst>
            <pc:docMk/>
            <pc:sldMasterMk cId="1382761627" sldId="2147484704"/>
            <pc:sldLayoutMk cId="1249222287" sldId="2147484742"/>
          </pc:sldLayoutMkLst>
        </pc:sldLayoutChg>
        <pc:sldLayoutChg chg="del">
          <pc:chgData name="Wilson, Simon (Aruba CTO UKI)" userId="5b25a385-5235-4a4c-9cbb-88ddf0d3d462" providerId="ADAL" clId="{69F85478-B9D1-BC4C-ACD8-A1C192A42E0C}" dt="2018-11-13T16:43:54.966" v="219" actId="2696"/>
          <pc:sldLayoutMkLst>
            <pc:docMk/>
            <pc:sldMasterMk cId="1382761627" sldId="2147484704"/>
            <pc:sldLayoutMk cId="3827097528" sldId="2147484743"/>
          </pc:sldLayoutMkLst>
        </pc:sldLayoutChg>
        <pc:sldLayoutChg chg="del">
          <pc:chgData name="Wilson, Simon (Aruba CTO UKI)" userId="5b25a385-5235-4a4c-9cbb-88ddf0d3d462" providerId="ADAL" clId="{69F85478-B9D1-BC4C-ACD8-A1C192A42E0C}" dt="2018-11-13T16:43:54.967" v="220" actId="2696"/>
          <pc:sldLayoutMkLst>
            <pc:docMk/>
            <pc:sldMasterMk cId="1382761627" sldId="2147484704"/>
            <pc:sldLayoutMk cId="3984878619" sldId="2147484744"/>
          </pc:sldLayoutMkLst>
        </pc:sldLayoutChg>
        <pc:sldLayoutChg chg="del">
          <pc:chgData name="Wilson, Simon (Aruba CTO UKI)" userId="5b25a385-5235-4a4c-9cbb-88ddf0d3d462" providerId="ADAL" clId="{69F85478-B9D1-BC4C-ACD8-A1C192A42E0C}" dt="2018-11-13T16:43:54.967" v="221" actId="2696"/>
          <pc:sldLayoutMkLst>
            <pc:docMk/>
            <pc:sldMasterMk cId="1382761627" sldId="2147484704"/>
            <pc:sldLayoutMk cId="963330167" sldId="2147484745"/>
          </pc:sldLayoutMkLst>
        </pc:sldLayoutChg>
        <pc:sldLayoutChg chg="del">
          <pc:chgData name="Wilson, Simon (Aruba CTO UKI)" userId="5b25a385-5235-4a4c-9cbb-88ddf0d3d462" providerId="ADAL" clId="{69F85478-B9D1-BC4C-ACD8-A1C192A42E0C}" dt="2018-11-13T16:43:54.969" v="222" actId="2696"/>
          <pc:sldLayoutMkLst>
            <pc:docMk/>
            <pc:sldMasterMk cId="1382761627" sldId="2147484704"/>
            <pc:sldLayoutMk cId="3789962369" sldId="2147484746"/>
          </pc:sldLayoutMkLst>
        </pc:sldLayoutChg>
        <pc:sldLayoutChg chg="del">
          <pc:chgData name="Wilson, Simon (Aruba CTO UKI)" userId="5b25a385-5235-4a4c-9cbb-88ddf0d3d462" providerId="ADAL" clId="{69F85478-B9D1-BC4C-ACD8-A1C192A42E0C}" dt="2018-11-13T16:43:54.970" v="223" actId="2696"/>
          <pc:sldLayoutMkLst>
            <pc:docMk/>
            <pc:sldMasterMk cId="1382761627" sldId="2147484704"/>
            <pc:sldLayoutMk cId="2590182257" sldId="2147484747"/>
          </pc:sldLayoutMkLst>
        </pc:sldLayoutChg>
        <pc:sldLayoutChg chg="del">
          <pc:chgData name="Wilson, Simon (Aruba CTO UKI)" userId="5b25a385-5235-4a4c-9cbb-88ddf0d3d462" providerId="ADAL" clId="{69F85478-B9D1-BC4C-ACD8-A1C192A42E0C}" dt="2018-11-13T16:43:54.970" v="224" actId="2696"/>
          <pc:sldLayoutMkLst>
            <pc:docMk/>
            <pc:sldMasterMk cId="1382761627" sldId="2147484704"/>
            <pc:sldLayoutMk cId="1660441842" sldId="2147484748"/>
          </pc:sldLayoutMkLst>
        </pc:sldLayoutChg>
        <pc:sldLayoutChg chg="del">
          <pc:chgData name="Wilson, Simon (Aruba CTO UKI)" userId="5b25a385-5235-4a4c-9cbb-88ddf0d3d462" providerId="ADAL" clId="{69F85478-B9D1-BC4C-ACD8-A1C192A42E0C}" dt="2018-11-13T16:43:54.971" v="225" actId="2696"/>
          <pc:sldLayoutMkLst>
            <pc:docMk/>
            <pc:sldMasterMk cId="1382761627" sldId="2147484704"/>
            <pc:sldLayoutMk cId="4282229423" sldId="2147484749"/>
          </pc:sldLayoutMkLst>
        </pc:sldLayoutChg>
      </pc:sldMasterChg>
      <pc:sldMasterChg chg="del delSldLayout">
        <pc:chgData name="Wilson, Simon (Aruba CTO UKI)" userId="5b25a385-5235-4a4c-9cbb-88ddf0d3d462" providerId="ADAL" clId="{69F85478-B9D1-BC4C-ACD8-A1C192A42E0C}" dt="2018-11-13T16:43:49.949" v="180" actId="2696"/>
        <pc:sldMasterMkLst>
          <pc:docMk/>
          <pc:sldMasterMk cId="1435394820" sldId="2147484750"/>
        </pc:sldMasterMkLst>
        <pc:sldLayoutChg chg="del">
          <pc:chgData name="Wilson, Simon (Aruba CTO UKI)" userId="5b25a385-5235-4a4c-9cbb-88ddf0d3d462" providerId="ADAL" clId="{69F85478-B9D1-BC4C-ACD8-A1C192A42E0C}" dt="2018-11-13T16:43:49.946" v="179" actId="2696"/>
          <pc:sldLayoutMkLst>
            <pc:docMk/>
            <pc:sldMasterMk cId="1435394820" sldId="2147484750"/>
            <pc:sldLayoutMk cId="2142978177" sldId="2147484751"/>
          </pc:sldLayoutMkLst>
        </pc:sldLayoutChg>
      </pc:sldMasterChg>
      <pc:sldMasterChg chg="del delSldLayout">
        <pc:chgData name="Wilson, Simon (Aruba CTO UKI)" userId="5b25a385-5235-4a4c-9cbb-88ddf0d3d462" providerId="ADAL" clId="{69F85478-B9D1-BC4C-ACD8-A1C192A42E0C}" dt="2018-11-13T16:43:48.985" v="178" actId="2696"/>
        <pc:sldMasterMkLst>
          <pc:docMk/>
          <pc:sldMasterMk cId="2096865380" sldId="2147484754"/>
        </pc:sldMasterMkLst>
        <pc:sldLayoutChg chg="del">
          <pc:chgData name="Wilson, Simon (Aruba CTO UKI)" userId="5b25a385-5235-4a4c-9cbb-88ddf0d3d462" providerId="ADAL" clId="{69F85478-B9D1-BC4C-ACD8-A1C192A42E0C}" dt="2018-11-13T16:43:48.980" v="176" actId="2696"/>
          <pc:sldLayoutMkLst>
            <pc:docMk/>
            <pc:sldMasterMk cId="2096865380" sldId="2147484754"/>
            <pc:sldLayoutMk cId="3158929119" sldId="2147484755"/>
          </pc:sldLayoutMkLst>
        </pc:sldLayoutChg>
        <pc:sldLayoutChg chg="del">
          <pc:chgData name="Wilson, Simon (Aruba CTO UKI)" userId="5b25a385-5235-4a4c-9cbb-88ddf0d3d462" providerId="ADAL" clId="{69F85478-B9D1-BC4C-ACD8-A1C192A42E0C}" dt="2018-11-13T16:43:48.982" v="177" actId="2696"/>
          <pc:sldLayoutMkLst>
            <pc:docMk/>
            <pc:sldMasterMk cId="2096865380" sldId="2147484754"/>
            <pc:sldLayoutMk cId="1402021206" sldId="2147484756"/>
          </pc:sldLayoutMkLst>
        </pc:sldLayoutChg>
      </pc:sldMasterChg>
      <pc:sldMasterChg chg="del delSldLayout">
        <pc:chgData name="Wilson, Simon (Aruba CTO UKI)" userId="5b25a385-5235-4a4c-9cbb-88ddf0d3d462" providerId="ADAL" clId="{69F85478-B9D1-BC4C-ACD8-A1C192A42E0C}" dt="2018-11-13T16:43:43.840" v="175" actId="2696"/>
        <pc:sldMasterMkLst>
          <pc:docMk/>
          <pc:sldMasterMk cId="2972380913" sldId="2147484757"/>
        </pc:sldMasterMkLst>
        <pc:sldLayoutChg chg="del">
          <pc:chgData name="Wilson, Simon (Aruba CTO UKI)" userId="5b25a385-5235-4a4c-9cbb-88ddf0d3d462" providerId="ADAL" clId="{69F85478-B9D1-BC4C-ACD8-A1C192A42E0C}" dt="2018-11-13T16:43:43.831" v="167" actId="2696"/>
          <pc:sldLayoutMkLst>
            <pc:docMk/>
            <pc:sldMasterMk cId="2972380913" sldId="2147484757"/>
            <pc:sldLayoutMk cId="3410840262" sldId="2147484758"/>
          </pc:sldLayoutMkLst>
        </pc:sldLayoutChg>
        <pc:sldLayoutChg chg="del">
          <pc:chgData name="Wilson, Simon (Aruba CTO UKI)" userId="5b25a385-5235-4a4c-9cbb-88ddf0d3d462" providerId="ADAL" clId="{69F85478-B9D1-BC4C-ACD8-A1C192A42E0C}" dt="2018-11-13T16:43:43.832" v="168" actId="2696"/>
          <pc:sldLayoutMkLst>
            <pc:docMk/>
            <pc:sldMasterMk cId="2972380913" sldId="2147484757"/>
            <pc:sldLayoutMk cId="1017299527" sldId="2147484759"/>
          </pc:sldLayoutMkLst>
        </pc:sldLayoutChg>
        <pc:sldLayoutChg chg="del">
          <pc:chgData name="Wilson, Simon (Aruba CTO UKI)" userId="5b25a385-5235-4a4c-9cbb-88ddf0d3d462" providerId="ADAL" clId="{69F85478-B9D1-BC4C-ACD8-A1C192A42E0C}" dt="2018-11-13T16:43:43.833" v="169" actId="2696"/>
          <pc:sldLayoutMkLst>
            <pc:docMk/>
            <pc:sldMasterMk cId="2972380913" sldId="2147484757"/>
            <pc:sldLayoutMk cId="2517015602" sldId="2147484760"/>
          </pc:sldLayoutMkLst>
        </pc:sldLayoutChg>
        <pc:sldLayoutChg chg="del">
          <pc:chgData name="Wilson, Simon (Aruba CTO UKI)" userId="5b25a385-5235-4a4c-9cbb-88ddf0d3d462" providerId="ADAL" clId="{69F85478-B9D1-BC4C-ACD8-A1C192A42E0C}" dt="2018-11-13T16:43:43.834" v="170" actId="2696"/>
          <pc:sldLayoutMkLst>
            <pc:docMk/>
            <pc:sldMasterMk cId="2972380913" sldId="2147484757"/>
            <pc:sldLayoutMk cId="1426684658" sldId="2147484763"/>
          </pc:sldLayoutMkLst>
        </pc:sldLayoutChg>
        <pc:sldLayoutChg chg="del">
          <pc:chgData name="Wilson, Simon (Aruba CTO UKI)" userId="5b25a385-5235-4a4c-9cbb-88ddf0d3d462" providerId="ADAL" clId="{69F85478-B9D1-BC4C-ACD8-A1C192A42E0C}" dt="2018-11-13T16:43:43.835" v="171" actId="2696"/>
          <pc:sldLayoutMkLst>
            <pc:docMk/>
            <pc:sldMasterMk cId="2972380913" sldId="2147484757"/>
            <pc:sldLayoutMk cId="1976613755" sldId="2147484764"/>
          </pc:sldLayoutMkLst>
        </pc:sldLayoutChg>
        <pc:sldLayoutChg chg="del">
          <pc:chgData name="Wilson, Simon (Aruba CTO UKI)" userId="5b25a385-5235-4a4c-9cbb-88ddf0d3d462" providerId="ADAL" clId="{69F85478-B9D1-BC4C-ACD8-A1C192A42E0C}" dt="2018-11-13T16:43:43.836" v="172" actId="2696"/>
          <pc:sldLayoutMkLst>
            <pc:docMk/>
            <pc:sldMasterMk cId="2972380913" sldId="2147484757"/>
            <pc:sldLayoutMk cId="1112923821" sldId="2147484765"/>
          </pc:sldLayoutMkLst>
        </pc:sldLayoutChg>
        <pc:sldLayoutChg chg="del">
          <pc:chgData name="Wilson, Simon (Aruba CTO UKI)" userId="5b25a385-5235-4a4c-9cbb-88ddf0d3d462" providerId="ADAL" clId="{69F85478-B9D1-BC4C-ACD8-A1C192A42E0C}" dt="2018-11-13T16:43:43.837" v="173" actId="2696"/>
          <pc:sldLayoutMkLst>
            <pc:docMk/>
            <pc:sldMasterMk cId="2972380913" sldId="2147484757"/>
            <pc:sldLayoutMk cId="543834335" sldId="2147484767"/>
          </pc:sldLayoutMkLst>
        </pc:sldLayoutChg>
        <pc:sldLayoutChg chg="del">
          <pc:chgData name="Wilson, Simon (Aruba CTO UKI)" userId="5b25a385-5235-4a4c-9cbb-88ddf0d3d462" providerId="ADAL" clId="{69F85478-B9D1-BC4C-ACD8-A1C192A42E0C}" dt="2018-11-13T16:43:43.838" v="174" actId="2696"/>
          <pc:sldLayoutMkLst>
            <pc:docMk/>
            <pc:sldMasterMk cId="2972380913" sldId="2147484757"/>
            <pc:sldLayoutMk cId="2829191100" sldId="2147484768"/>
          </pc:sldLayoutMkLst>
        </pc:sldLayoutChg>
      </pc:sldMasterChg>
      <pc:sldMasterChg chg="del delSldLayout">
        <pc:chgData name="Wilson, Simon (Aruba CTO UKI)" userId="5b25a385-5235-4a4c-9cbb-88ddf0d3d462" providerId="ADAL" clId="{69F85478-B9D1-BC4C-ACD8-A1C192A42E0C}" dt="2018-11-13T16:43:42.936" v="166" actId="2696"/>
        <pc:sldMasterMkLst>
          <pc:docMk/>
          <pc:sldMasterMk cId="2885552746" sldId="2147484769"/>
        </pc:sldMasterMkLst>
        <pc:sldLayoutChg chg="del">
          <pc:chgData name="Wilson, Simon (Aruba CTO UKI)" userId="5b25a385-5235-4a4c-9cbb-88ddf0d3d462" providerId="ADAL" clId="{69F85478-B9D1-BC4C-ACD8-A1C192A42E0C}" dt="2018-11-13T16:43:42.905" v="131" actId="2696"/>
          <pc:sldLayoutMkLst>
            <pc:docMk/>
            <pc:sldMasterMk cId="2885552746" sldId="2147484769"/>
            <pc:sldLayoutMk cId="2363706344" sldId="2147484770"/>
          </pc:sldLayoutMkLst>
        </pc:sldLayoutChg>
        <pc:sldLayoutChg chg="del">
          <pc:chgData name="Wilson, Simon (Aruba CTO UKI)" userId="5b25a385-5235-4a4c-9cbb-88ddf0d3d462" providerId="ADAL" clId="{69F85478-B9D1-BC4C-ACD8-A1C192A42E0C}" dt="2018-11-13T16:43:42.907" v="132" actId="2696"/>
          <pc:sldLayoutMkLst>
            <pc:docMk/>
            <pc:sldMasterMk cId="2885552746" sldId="2147484769"/>
            <pc:sldLayoutMk cId="474488772" sldId="2147484771"/>
          </pc:sldLayoutMkLst>
        </pc:sldLayoutChg>
        <pc:sldLayoutChg chg="del">
          <pc:chgData name="Wilson, Simon (Aruba CTO UKI)" userId="5b25a385-5235-4a4c-9cbb-88ddf0d3d462" providerId="ADAL" clId="{69F85478-B9D1-BC4C-ACD8-A1C192A42E0C}" dt="2018-11-13T16:43:42.908" v="133" actId="2696"/>
          <pc:sldLayoutMkLst>
            <pc:docMk/>
            <pc:sldMasterMk cId="2885552746" sldId="2147484769"/>
            <pc:sldLayoutMk cId="3875244407" sldId="2147484772"/>
          </pc:sldLayoutMkLst>
        </pc:sldLayoutChg>
        <pc:sldLayoutChg chg="del">
          <pc:chgData name="Wilson, Simon (Aruba CTO UKI)" userId="5b25a385-5235-4a4c-9cbb-88ddf0d3d462" providerId="ADAL" clId="{69F85478-B9D1-BC4C-ACD8-A1C192A42E0C}" dt="2018-11-13T16:43:42.909" v="134" actId="2696"/>
          <pc:sldLayoutMkLst>
            <pc:docMk/>
            <pc:sldMasterMk cId="2885552746" sldId="2147484769"/>
            <pc:sldLayoutMk cId="968792355" sldId="2147484773"/>
          </pc:sldLayoutMkLst>
        </pc:sldLayoutChg>
        <pc:sldLayoutChg chg="del">
          <pc:chgData name="Wilson, Simon (Aruba CTO UKI)" userId="5b25a385-5235-4a4c-9cbb-88ddf0d3d462" providerId="ADAL" clId="{69F85478-B9D1-BC4C-ACD8-A1C192A42E0C}" dt="2018-11-13T16:43:42.910" v="135" actId="2696"/>
          <pc:sldLayoutMkLst>
            <pc:docMk/>
            <pc:sldMasterMk cId="2885552746" sldId="2147484769"/>
            <pc:sldLayoutMk cId="1263667653" sldId="2147484774"/>
          </pc:sldLayoutMkLst>
        </pc:sldLayoutChg>
        <pc:sldLayoutChg chg="del">
          <pc:chgData name="Wilson, Simon (Aruba CTO UKI)" userId="5b25a385-5235-4a4c-9cbb-88ddf0d3d462" providerId="ADAL" clId="{69F85478-B9D1-BC4C-ACD8-A1C192A42E0C}" dt="2018-11-13T16:43:42.912" v="136" actId="2696"/>
          <pc:sldLayoutMkLst>
            <pc:docMk/>
            <pc:sldMasterMk cId="2885552746" sldId="2147484769"/>
            <pc:sldLayoutMk cId="575865195" sldId="2147484775"/>
          </pc:sldLayoutMkLst>
        </pc:sldLayoutChg>
        <pc:sldLayoutChg chg="del">
          <pc:chgData name="Wilson, Simon (Aruba CTO UKI)" userId="5b25a385-5235-4a4c-9cbb-88ddf0d3d462" providerId="ADAL" clId="{69F85478-B9D1-BC4C-ACD8-A1C192A42E0C}" dt="2018-11-13T16:43:42.913" v="137" actId="2696"/>
          <pc:sldLayoutMkLst>
            <pc:docMk/>
            <pc:sldMasterMk cId="2885552746" sldId="2147484769"/>
            <pc:sldLayoutMk cId="1479063606" sldId="2147484776"/>
          </pc:sldLayoutMkLst>
        </pc:sldLayoutChg>
        <pc:sldLayoutChg chg="del">
          <pc:chgData name="Wilson, Simon (Aruba CTO UKI)" userId="5b25a385-5235-4a4c-9cbb-88ddf0d3d462" providerId="ADAL" clId="{69F85478-B9D1-BC4C-ACD8-A1C192A42E0C}" dt="2018-11-13T16:43:42.914" v="138" actId="2696"/>
          <pc:sldLayoutMkLst>
            <pc:docMk/>
            <pc:sldMasterMk cId="2885552746" sldId="2147484769"/>
            <pc:sldLayoutMk cId="2856487298" sldId="2147484777"/>
          </pc:sldLayoutMkLst>
        </pc:sldLayoutChg>
        <pc:sldLayoutChg chg="del">
          <pc:chgData name="Wilson, Simon (Aruba CTO UKI)" userId="5b25a385-5235-4a4c-9cbb-88ddf0d3d462" providerId="ADAL" clId="{69F85478-B9D1-BC4C-ACD8-A1C192A42E0C}" dt="2018-11-13T16:43:42.915" v="139" actId="2696"/>
          <pc:sldLayoutMkLst>
            <pc:docMk/>
            <pc:sldMasterMk cId="2885552746" sldId="2147484769"/>
            <pc:sldLayoutMk cId="1089572701" sldId="2147484778"/>
          </pc:sldLayoutMkLst>
        </pc:sldLayoutChg>
        <pc:sldLayoutChg chg="del">
          <pc:chgData name="Wilson, Simon (Aruba CTO UKI)" userId="5b25a385-5235-4a4c-9cbb-88ddf0d3d462" providerId="ADAL" clId="{69F85478-B9D1-BC4C-ACD8-A1C192A42E0C}" dt="2018-11-13T16:43:42.916" v="140" actId="2696"/>
          <pc:sldLayoutMkLst>
            <pc:docMk/>
            <pc:sldMasterMk cId="2885552746" sldId="2147484769"/>
            <pc:sldLayoutMk cId="3376321636" sldId="2147484779"/>
          </pc:sldLayoutMkLst>
        </pc:sldLayoutChg>
        <pc:sldLayoutChg chg="del">
          <pc:chgData name="Wilson, Simon (Aruba CTO UKI)" userId="5b25a385-5235-4a4c-9cbb-88ddf0d3d462" providerId="ADAL" clId="{69F85478-B9D1-BC4C-ACD8-A1C192A42E0C}" dt="2018-11-13T16:43:42.917" v="141" actId="2696"/>
          <pc:sldLayoutMkLst>
            <pc:docMk/>
            <pc:sldMasterMk cId="2885552746" sldId="2147484769"/>
            <pc:sldLayoutMk cId="2266411997" sldId="2147484780"/>
          </pc:sldLayoutMkLst>
        </pc:sldLayoutChg>
        <pc:sldLayoutChg chg="del">
          <pc:chgData name="Wilson, Simon (Aruba CTO UKI)" userId="5b25a385-5235-4a4c-9cbb-88ddf0d3d462" providerId="ADAL" clId="{69F85478-B9D1-BC4C-ACD8-A1C192A42E0C}" dt="2018-11-13T16:43:42.918" v="142" actId="2696"/>
          <pc:sldLayoutMkLst>
            <pc:docMk/>
            <pc:sldMasterMk cId="2885552746" sldId="2147484769"/>
            <pc:sldLayoutMk cId="3977997604" sldId="2147484781"/>
          </pc:sldLayoutMkLst>
        </pc:sldLayoutChg>
        <pc:sldLayoutChg chg="del">
          <pc:chgData name="Wilson, Simon (Aruba CTO UKI)" userId="5b25a385-5235-4a4c-9cbb-88ddf0d3d462" providerId="ADAL" clId="{69F85478-B9D1-BC4C-ACD8-A1C192A42E0C}" dt="2018-11-13T16:43:42.918" v="143" actId="2696"/>
          <pc:sldLayoutMkLst>
            <pc:docMk/>
            <pc:sldMasterMk cId="2885552746" sldId="2147484769"/>
            <pc:sldLayoutMk cId="439636622" sldId="2147484782"/>
          </pc:sldLayoutMkLst>
        </pc:sldLayoutChg>
        <pc:sldLayoutChg chg="del">
          <pc:chgData name="Wilson, Simon (Aruba CTO UKI)" userId="5b25a385-5235-4a4c-9cbb-88ddf0d3d462" providerId="ADAL" clId="{69F85478-B9D1-BC4C-ACD8-A1C192A42E0C}" dt="2018-11-13T16:43:42.919" v="144" actId="2696"/>
          <pc:sldLayoutMkLst>
            <pc:docMk/>
            <pc:sldMasterMk cId="2885552746" sldId="2147484769"/>
            <pc:sldLayoutMk cId="3386011692" sldId="2147484783"/>
          </pc:sldLayoutMkLst>
        </pc:sldLayoutChg>
        <pc:sldLayoutChg chg="del">
          <pc:chgData name="Wilson, Simon (Aruba CTO UKI)" userId="5b25a385-5235-4a4c-9cbb-88ddf0d3d462" providerId="ADAL" clId="{69F85478-B9D1-BC4C-ACD8-A1C192A42E0C}" dt="2018-11-13T16:43:42.920" v="145" actId="2696"/>
          <pc:sldLayoutMkLst>
            <pc:docMk/>
            <pc:sldMasterMk cId="2885552746" sldId="2147484769"/>
            <pc:sldLayoutMk cId="1028500494" sldId="2147484784"/>
          </pc:sldLayoutMkLst>
        </pc:sldLayoutChg>
        <pc:sldLayoutChg chg="del">
          <pc:chgData name="Wilson, Simon (Aruba CTO UKI)" userId="5b25a385-5235-4a4c-9cbb-88ddf0d3d462" providerId="ADAL" clId="{69F85478-B9D1-BC4C-ACD8-A1C192A42E0C}" dt="2018-11-13T16:43:42.921" v="146" actId="2696"/>
          <pc:sldLayoutMkLst>
            <pc:docMk/>
            <pc:sldMasterMk cId="2885552746" sldId="2147484769"/>
            <pc:sldLayoutMk cId="3661673444" sldId="2147484785"/>
          </pc:sldLayoutMkLst>
        </pc:sldLayoutChg>
        <pc:sldLayoutChg chg="del">
          <pc:chgData name="Wilson, Simon (Aruba CTO UKI)" userId="5b25a385-5235-4a4c-9cbb-88ddf0d3d462" providerId="ADAL" clId="{69F85478-B9D1-BC4C-ACD8-A1C192A42E0C}" dt="2018-11-13T16:43:42.921" v="147" actId="2696"/>
          <pc:sldLayoutMkLst>
            <pc:docMk/>
            <pc:sldMasterMk cId="2885552746" sldId="2147484769"/>
            <pc:sldLayoutMk cId="3875008169" sldId="2147484786"/>
          </pc:sldLayoutMkLst>
        </pc:sldLayoutChg>
        <pc:sldLayoutChg chg="del">
          <pc:chgData name="Wilson, Simon (Aruba CTO UKI)" userId="5b25a385-5235-4a4c-9cbb-88ddf0d3d462" providerId="ADAL" clId="{69F85478-B9D1-BC4C-ACD8-A1C192A42E0C}" dt="2018-11-13T16:43:42.922" v="148" actId="2696"/>
          <pc:sldLayoutMkLst>
            <pc:docMk/>
            <pc:sldMasterMk cId="2885552746" sldId="2147484769"/>
            <pc:sldLayoutMk cId="3240560234" sldId="2147484787"/>
          </pc:sldLayoutMkLst>
        </pc:sldLayoutChg>
        <pc:sldLayoutChg chg="del">
          <pc:chgData name="Wilson, Simon (Aruba CTO UKI)" userId="5b25a385-5235-4a4c-9cbb-88ddf0d3d462" providerId="ADAL" clId="{69F85478-B9D1-BC4C-ACD8-A1C192A42E0C}" dt="2018-11-13T16:43:42.922" v="149" actId="2696"/>
          <pc:sldLayoutMkLst>
            <pc:docMk/>
            <pc:sldMasterMk cId="2885552746" sldId="2147484769"/>
            <pc:sldLayoutMk cId="3407459162" sldId="2147484788"/>
          </pc:sldLayoutMkLst>
        </pc:sldLayoutChg>
        <pc:sldLayoutChg chg="del">
          <pc:chgData name="Wilson, Simon (Aruba CTO UKI)" userId="5b25a385-5235-4a4c-9cbb-88ddf0d3d462" providerId="ADAL" clId="{69F85478-B9D1-BC4C-ACD8-A1C192A42E0C}" dt="2018-11-13T16:43:42.923" v="150" actId="2696"/>
          <pc:sldLayoutMkLst>
            <pc:docMk/>
            <pc:sldMasterMk cId="2885552746" sldId="2147484769"/>
            <pc:sldLayoutMk cId="2941019405" sldId="2147484789"/>
          </pc:sldLayoutMkLst>
        </pc:sldLayoutChg>
        <pc:sldLayoutChg chg="del">
          <pc:chgData name="Wilson, Simon (Aruba CTO UKI)" userId="5b25a385-5235-4a4c-9cbb-88ddf0d3d462" providerId="ADAL" clId="{69F85478-B9D1-BC4C-ACD8-A1C192A42E0C}" dt="2018-11-13T16:43:42.924" v="151" actId="2696"/>
          <pc:sldLayoutMkLst>
            <pc:docMk/>
            <pc:sldMasterMk cId="2885552746" sldId="2147484769"/>
            <pc:sldLayoutMk cId="2948023934" sldId="2147484790"/>
          </pc:sldLayoutMkLst>
        </pc:sldLayoutChg>
        <pc:sldLayoutChg chg="del">
          <pc:chgData name="Wilson, Simon (Aruba CTO UKI)" userId="5b25a385-5235-4a4c-9cbb-88ddf0d3d462" providerId="ADAL" clId="{69F85478-B9D1-BC4C-ACD8-A1C192A42E0C}" dt="2018-11-13T16:43:42.925" v="152" actId="2696"/>
          <pc:sldLayoutMkLst>
            <pc:docMk/>
            <pc:sldMasterMk cId="2885552746" sldId="2147484769"/>
            <pc:sldLayoutMk cId="3373198210" sldId="2147484791"/>
          </pc:sldLayoutMkLst>
        </pc:sldLayoutChg>
        <pc:sldLayoutChg chg="del">
          <pc:chgData name="Wilson, Simon (Aruba CTO UKI)" userId="5b25a385-5235-4a4c-9cbb-88ddf0d3d462" providerId="ADAL" clId="{69F85478-B9D1-BC4C-ACD8-A1C192A42E0C}" dt="2018-11-13T16:43:42.926" v="153" actId="2696"/>
          <pc:sldLayoutMkLst>
            <pc:docMk/>
            <pc:sldMasterMk cId="2885552746" sldId="2147484769"/>
            <pc:sldLayoutMk cId="1929167897" sldId="2147484792"/>
          </pc:sldLayoutMkLst>
        </pc:sldLayoutChg>
        <pc:sldLayoutChg chg="del">
          <pc:chgData name="Wilson, Simon (Aruba CTO UKI)" userId="5b25a385-5235-4a4c-9cbb-88ddf0d3d462" providerId="ADAL" clId="{69F85478-B9D1-BC4C-ACD8-A1C192A42E0C}" dt="2018-11-13T16:43:42.927" v="154" actId="2696"/>
          <pc:sldLayoutMkLst>
            <pc:docMk/>
            <pc:sldMasterMk cId="2885552746" sldId="2147484769"/>
            <pc:sldLayoutMk cId="2358957649" sldId="2147484793"/>
          </pc:sldLayoutMkLst>
        </pc:sldLayoutChg>
        <pc:sldLayoutChg chg="del">
          <pc:chgData name="Wilson, Simon (Aruba CTO UKI)" userId="5b25a385-5235-4a4c-9cbb-88ddf0d3d462" providerId="ADAL" clId="{69F85478-B9D1-BC4C-ACD8-A1C192A42E0C}" dt="2018-11-13T16:43:42.927" v="155" actId="2696"/>
          <pc:sldLayoutMkLst>
            <pc:docMk/>
            <pc:sldMasterMk cId="2885552746" sldId="2147484769"/>
            <pc:sldLayoutMk cId="364679374" sldId="2147484794"/>
          </pc:sldLayoutMkLst>
        </pc:sldLayoutChg>
        <pc:sldLayoutChg chg="del">
          <pc:chgData name="Wilson, Simon (Aruba CTO UKI)" userId="5b25a385-5235-4a4c-9cbb-88ddf0d3d462" providerId="ADAL" clId="{69F85478-B9D1-BC4C-ACD8-A1C192A42E0C}" dt="2018-11-13T16:43:42.928" v="156" actId="2696"/>
          <pc:sldLayoutMkLst>
            <pc:docMk/>
            <pc:sldMasterMk cId="2885552746" sldId="2147484769"/>
            <pc:sldLayoutMk cId="1375209012" sldId="2147484795"/>
          </pc:sldLayoutMkLst>
        </pc:sldLayoutChg>
        <pc:sldLayoutChg chg="del">
          <pc:chgData name="Wilson, Simon (Aruba CTO UKI)" userId="5b25a385-5235-4a4c-9cbb-88ddf0d3d462" providerId="ADAL" clId="{69F85478-B9D1-BC4C-ACD8-A1C192A42E0C}" dt="2018-11-13T16:43:42.929" v="157" actId="2696"/>
          <pc:sldLayoutMkLst>
            <pc:docMk/>
            <pc:sldMasterMk cId="2885552746" sldId="2147484769"/>
            <pc:sldLayoutMk cId="3583629219" sldId="2147484796"/>
          </pc:sldLayoutMkLst>
        </pc:sldLayoutChg>
        <pc:sldLayoutChg chg="del">
          <pc:chgData name="Wilson, Simon (Aruba CTO UKI)" userId="5b25a385-5235-4a4c-9cbb-88ddf0d3d462" providerId="ADAL" clId="{69F85478-B9D1-BC4C-ACD8-A1C192A42E0C}" dt="2018-11-13T16:43:42.929" v="158" actId="2696"/>
          <pc:sldLayoutMkLst>
            <pc:docMk/>
            <pc:sldMasterMk cId="2885552746" sldId="2147484769"/>
            <pc:sldLayoutMk cId="3693591122" sldId="2147484797"/>
          </pc:sldLayoutMkLst>
        </pc:sldLayoutChg>
        <pc:sldLayoutChg chg="del">
          <pc:chgData name="Wilson, Simon (Aruba CTO UKI)" userId="5b25a385-5235-4a4c-9cbb-88ddf0d3d462" providerId="ADAL" clId="{69F85478-B9D1-BC4C-ACD8-A1C192A42E0C}" dt="2018-11-13T16:43:42.930" v="159" actId="2696"/>
          <pc:sldLayoutMkLst>
            <pc:docMk/>
            <pc:sldMasterMk cId="2885552746" sldId="2147484769"/>
            <pc:sldLayoutMk cId="1215978749" sldId="2147484798"/>
          </pc:sldLayoutMkLst>
        </pc:sldLayoutChg>
        <pc:sldLayoutChg chg="del">
          <pc:chgData name="Wilson, Simon (Aruba CTO UKI)" userId="5b25a385-5235-4a4c-9cbb-88ddf0d3d462" providerId="ADAL" clId="{69F85478-B9D1-BC4C-ACD8-A1C192A42E0C}" dt="2018-11-13T16:43:42.931" v="160" actId="2696"/>
          <pc:sldLayoutMkLst>
            <pc:docMk/>
            <pc:sldMasterMk cId="2885552746" sldId="2147484769"/>
            <pc:sldLayoutMk cId="3151690759" sldId="2147484799"/>
          </pc:sldLayoutMkLst>
        </pc:sldLayoutChg>
        <pc:sldLayoutChg chg="del">
          <pc:chgData name="Wilson, Simon (Aruba CTO UKI)" userId="5b25a385-5235-4a4c-9cbb-88ddf0d3d462" providerId="ADAL" clId="{69F85478-B9D1-BC4C-ACD8-A1C192A42E0C}" dt="2018-11-13T16:43:42.932" v="161" actId="2696"/>
          <pc:sldLayoutMkLst>
            <pc:docMk/>
            <pc:sldMasterMk cId="2885552746" sldId="2147484769"/>
            <pc:sldLayoutMk cId="1717958466" sldId="2147484800"/>
          </pc:sldLayoutMkLst>
        </pc:sldLayoutChg>
        <pc:sldLayoutChg chg="del">
          <pc:chgData name="Wilson, Simon (Aruba CTO UKI)" userId="5b25a385-5235-4a4c-9cbb-88ddf0d3d462" providerId="ADAL" clId="{69F85478-B9D1-BC4C-ACD8-A1C192A42E0C}" dt="2018-11-13T16:43:42.932" v="162" actId="2696"/>
          <pc:sldLayoutMkLst>
            <pc:docMk/>
            <pc:sldMasterMk cId="2885552746" sldId="2147484769"/>
            <pc:sldLayoutMk cId="1116640046" sldId="2147484801"/>
          </pc:sldLayoutMkLst>
        </pc:sldLayoutChg>
        <pc:sldLayoutChg chg="del">
          <pc:chgData name="Wilson, Simon (Aruba CTO UKI)" userId="5b25a385-5235-4a4c-9cbb-88ddf0d3d462" providerId="ADAL" clId="{69F85478-B9D1-BC4C-ACD8-A1C192A42E0C}" dt="2018-11-13T16:43:42.933" v="163" actId="2696"/>
          <pc:sldLayoutMkLst>
            <pc:docMk/>
            <pc:sldMasterMk cId="2885552746" sldId="2147484769"/>
            <pc:sldLayoutMk cId="2692369942" sldId="2147484802"/>
          </pc:sldLayoutMkLst>
        </pc:sldLayoutChg>
        <pc:sldLayoutChg chg="del">
          <pc:chgData name="Wilson, Simon (Aruba CTO UKI)" userId="5b25a385-5235-4a4c-9cbb-88ddf0d3d462" providerId="ADAL" clId="{69F85478-B9D1-BC4C-ACD8-A1C192A42E0C}" dt="2018-11-13T16:43:42.934" v="164" actId="2696"/>
          <pc:sldLayoutMkLst>
            <pc:docMk/>
            <pc:sldMasterMk cId="2885552746" sldId="2147484769"/>
            <pc:sldLayoutMk cId="4243312912" sldId="2147484803"/>
          </pc:sldLayoutMkLst>
        </pc:sldLayoutChg>
        <pc:sldLayoutChg chg="del">
          <pc:chgData name="Wilson, Simon (Aruba CTO UKI)" userId="5b25a385-5235-4a4c-9cbb-88ddf0d3d462" providerId="ADAL" clId="{69F85478-B9D1-BC4C-ACD8-A1C192A42E0C}" dt="2018-11-13T16:43:42.934" v="165" actId="2696"/>
          <pc:sldLayoutMkLst>
            <pc:docMk/>
            <pc:sldMasterMk cId="2885552746" sldId="2147484769"/>
            <pc:sldLayoutMk cId="217406589" sldId="2147484804"/>
          </pc:sldLayoutMkLst>
        </pc:sldLayoutChg>
      </pc:sldMasterChg>
      <pc:sldMasterChg chg="del delSldLayout">
        <pc:chgData name="Wilson, Simon (Aruba CTO UKI)" userId="5b25a385-5235-4a4c-9cbb-88ddf0d3d462" providerId="ADAL" clId="{69F85478-B9D1-BC4C-ACD8-A1C192A42E0C}" dt="2018-11-13T16:43:42.127" v="130" actId="2696"/>
        <pc:sldMasterMkLst>
          <pc:docMk/>
          <pc:sldMasterMk cId="1109455251" sldId="2147484805"/>
        </pc:sldMasterMkLst>
        <pc:sldLayoutChg chg="del">
          <pc:chgData name="Wilson, Simon (Aruba CTO UKI)" userId="5b25a385-5235-4a4c-9cbb-88ddf0d3d462" providerId="ADAL" clId="{69F85478-B9D1-BC4C-ACD8-A1C192A42E0C}" dt="2018-11-13T16:43:42.116" v="119" actId="2696"/>
          <pc:sldLayoutMkLst>
            <pc:docMk/>
            <pc:sldMasterMk cId="1109455251" sldId="2147484805"/>
            <pc:sldLayoutMk cId="1402876117" sldId="2147484806"/>
          </pc:sldLayoutMkLst>
        </pc:sldLayoutChg>
        <pc:sldLayoutChg chg="del">
          <pc:chgData name="Wilson, Simon (Aruba CTO UKI)" userId="5b25a385-5235-4a4c-9cbb-88ddf0d3d462" providerId="ADAL" clId="{69F85478-B9D1-BC4C-ACD8-A1C192A42E0C}" dt="2018-11-13T16:43:42.117" v="120" actId="2696"/>
          <pc:sldLayoutMkLst>
            <pc:docMk/>
            <pc:sldMasterMk cId="1109455251" sldId="2147484805"/>
            <pc:sldLayoutMk cId="929531119" sldId="2147484807"/>
          </pc:sldLayoutMkLst>
        </pc:sldLayoutChg>
        <pc:sldLayoutChg chg="del">
          <pc:chgData name="Wilson, Simon (Aruba CTO UKI)" userId="5b25a385-5235-4a4c-9cbb-88ddf0d3d462" providerId="ADAL" clId="{69F85478-B9D1-BC4C-ACD8-A1C192A42E0C}" dt="2018-11-13T16:43:42.117" v="121" actId="2696"/>
          <pc:sldLayoutMkLst>
            <pc:docMk/>
            <pc:sldMasterMk cId="1109455251" sldId="2147484805"/>
            <pc:sldLayoutMk cId="2678080720" sldId="2147484808"/>
          </pc:sldLayoutMkLst>
        </pc:sldLayoutChg>
        <pc:sldLayoutChg chg="del">
          <pc:chgData name="Wilson, Simon (Aruba CTO UKI)" userId="5b25a385-5235-4a4c-9cbb-88ddf0d3d462" providerId="ADAL" clId="{69F85478-B9D1-BC4C-ACD8-A1C192A42E0C}" dt="2018-11-13T16:43:42.118" v="122" actId="2696"/>
          <pc:sldLayoutMkLst>
            <pc:docMk/>
            <pc:sldMasterMk cId="1109455251" sldId="2147484805"/>
            <pc:sldLayoutMk cId="825711012" sldId="2147484809"/>
          </pc:sldLayoutMkLst>
        </pc:sldLayoutChg>
        <pc:sldLayoutChg chg="del">
          <pc:chgData name="Wilson, Simon (Aruba CTO UKI)" userId="5b25a385-5235-4a4c-9cbb-88ddf0d3d462" providerId="ADAL" clId="{69F85478-B9D1-BC4C-ACD8-A1C192A42E0C}" dt="2018-11-13T16:43:42.119" v="123" actId="2696"/>
          <pc:sldLayoutMkLst>
            <pc:docMk/>
            <pc:sldMasterMk cId="1109455251" sldId="2147484805"/>
            <pc:sldLayoutMk cId="3713221441" sldId="2147484810"/>
          </pc:sldLayoutMkLst>
        </pc:sldLayoutChg>
        <pc:sldLayoutChg chg="del">
          <pc:chgData name="Wilson, Simon (Aruba CTO UKI)" userId="5b25a385-5235-4a4c-9cbb-88ddf0d3d462" providerId="ADAL" clId="{69F85478-B9D1-BC4C-ACD8-A1C192A42E0C}" dt="2018-11-13T16:43:42.120" v="124" actId="2696"/>
          <pc:sldLayoutMkLst>
            <pc:docMk/>
            <pc:sldMasterMk cId="1109455251" sldId="2147484805"/>
            <pc:sldLayoutMk cId="318253220" sldId="2147484811"/>
          </pc:sldLayoutMkLst>
        </pc:sldLayoutChg>
        <pc:sldLayoutChg chg="del">
          <pc:chgData name="Wilson, Simon (Aruba CTO UKI)" userId="5b25a385-5235-4a4c-9cbb-88ddf0d3d462" providerId="ADAL" clId="{69F85478-B9D1-BC4C-ACD8-A1C192A42E0C}" dt="2018-11-13T16:43:42.121" v="125" actId="2696"/>
          <pc:sldLayoutMkLst>
            <pc:docMk/>
            <pc:sldMasterMk cId="1109455251" sldId="2147484805"/>
            <pc:sldLayoutMk cId="41000584" sldId="2147484812"/>
          </pc:sldLayoutMkLst>
        </pc:sldLayoutChg>
        <pc:sldLayoutChg chg="del">
          <pc:chgData name="Wilson, Simon (Aruba CTO UKI)" userId="5b25a385-5235-4a4c-9cbb-88ddf0d3d462" providerId="ADAL" clId="{69F85478-B9D1-BC4C-ACD8-A1C192A42E0C}" dt="2018-11-13T16:43:42.122" v="126" actId="2696"/>
          <pc:sldLayoutMkLst>
            <pc:docMk/>
            <pc:sldMasterMk cId="1109455251" sldId="2147484805"/>
            <pc:sldLayoutMk cId="2568440411" sldId="2147484813"/>
          </pc:sldLayoutMkLst>
        </pc:sldLayoutChg>
        <pc:sldLayoutChg chg="del">
          <pc:chgData name="Wilson, Simon (Aruba CTO UKI)" userId="5b25a385-5235-4a4c-9cbb-88ddf0d3d462" providerId="ADAL" clId="{69F85478-B9D1-BC4C-ACD8-A1C192A42E0C}" dt="2018-11-13T16:43:42.123" v="127" actId="2696"/>
          <pc:sldLayoutMkLst>
            <pc:docMk/>
            <pc:sldMasterMk cId="1109455251" sldId="2147484805"/>
            <pc:sldLayoutMk cId="3030483373" sldId="2147484814"/>
          </pc:sldLayoutMkLst>
        </pc:sldLayoutChg>
        <pc:sldLayoutChg chg="del">
          <pc:chgData name="Wilson, Simon (Aruba CTO UKI)" userId="5b25a385-5235-4a4c-9cbb-88ddf0d3d462" providerId="ADAL" clId="{69F85478-B9D1-BC4C-ACD8-A1C192A42E0C}" dt="2018-11-13T16:43:42.125" v="128" actId="2696"/>
          <pc:sldLayoutMkLst>
            <pc:docMk/>
            <pc:sldMasterMk cId="1109455251" sldId="2147484805"/>
            <pc:sldLayoutMk cId="1428235757" sldId="2147484815"/>
          </pc:sldLayoutMkLst>
        </pc:sldLayoutChg>
        <pc:sldLayoutChg chg="del">
          <pc:chgData name="Wilson, Simon (Aruba CTO UKI)" userId="5b25a385-5235-4a4c-9cbb-88ddf0d3d462" providerId="ADAL" clId="{69F85478-B9D1-BC4C-ACD8-A1C192A42E0C}" dt="2018-11-13T16:43:42.125" v="129" actId="2696"/>
          <pc:sldLayoutMkLst>
            <pc:docMk/>
            <pc:sldMasterMk cId="1109455251" sldId="2147484805"/>
            <pc:sldLayoutMk cId="2197116289" sldId="2147484816"/>
          </pc:sldLayoutMkLst>
        </pc:sldLayoutChg>
      </pc:sldMasterChg>
      <pc:sldMasterChg chg="del delSldLayout">
        <pc:chgData name="Wilson, Simon (Aruba CTO UKI)" userId="5b25a385-5235-4a4c-9cbb-88ddf0d3d462" providerId="ADAL" clId="{69F85478-B9D1-BC4C-ACD8-A1C192A42E0C}" dt="2018-11-13T16:43:40.945" v="118" actId="2696"/>
        <pc:sldMasterMkLst>
          <pc:docMk/>
          <pc:sldMasterMk cId="1171657765" sldId="2147484818"/>
        </pc:sldMasterMkLst>
        <pc:sldLayoutChg chg="del">
          <pc:chgData name="Wilson, Simon (Aruba CTO UKI)" userId="5b25a385-5235-4a4c-9cbb-88ddf0d3d462" providerId="ADAL" clId="{69F85478-B9D1-BC4C-ACD8-A1C192A42E0C}" dt="2018-11-13T16:43:40.932" v="108" actId="2696"/>
          <pc:sldLayoutMkLst>
            <pc:docMk/>
            <pc:sldMasterMk cId="1171657765" sldId="2147484818"/>
            <pc:sldLayoutMk cId="693340766" sldId="2147484819"/>
          </pc:sldLayoutMkLst>
        </pc:sldLayoutChg>
        <pc:sldLayoutChg chg="del">
          <pc:chgData name="Wilson, Simon (Aruba CTO UKI)" userId="5b25a385-5235-4a4c-9cbb-88ddf0d3d462" providerId="ADAL" clId="{69F85478-B9D1-BC4C-ACD8-A1C192A42E0C}" dt="2018-11-13T16:43:40.934" v="109" actId="2696"/>
          <pc:sldLayoutMkLst>
            <pc:docMk/>
            <pc:sldMasterMk cId="1171657765" sldId="2147484818"/>
            <pc:sldLayoutMk cId="375097225" sldId="2147484820"/>
          </pc:sldLayoutMkLst>
        </pc:sldLayoutChg>
        <pc:sldLayoutChg chg="del">
          <pc:chgData name="Wilson, Simon (Aruba CTO UKI)" userId="5b25a385-5235-4a4c-9cbb-88ddf0d3d462" providerId="ADAL" clId="{69F85478-B9D1-BC4C-ACD8-A1C192A42E0C}" dt="2018-11-13T16:43:40.935" v="110" actId="2696"/>
          <pc:sldLayoutMkLst>
            <pc:docMk/>
            <pc:sldMasterMk cId="1171657765" sldId="2147484818"/>
            <pc:sldLayoutMk cId="2397506783" sldId="2147484821"/>
          </pc:sldLayoutMkLst>
        </pc:sldLayoutChg>
        <pc:sldLayoutChg chg="del">
          <pc:chgData name="Wilson, Simon (Aruba CTO UKI)" userId="5b25a385-5235-4a4c-9cbb-88ddf0d3d462" providerId="ADAL" clId="{69F85478-B9D1-BC4C-ACD8-A1C192A42E0C}" dt="2018-11-13T16:43:40.937" v="111" actId="2696"/>
          <pc:sldLayoutMkLst>
            <pc:docMk/>
            <pc:sldMasterMk cId="1171657765" sldId="2147484818"/>
            <pc:sldLayoutMk cId="2043690097" sldId="2147484823"/>
          </pc:sldLayoutMkLst>
        </pc:sldLayoutChg>
        <pc:sldLayoutChg chg="del">
          <pc:chgData name="Wilson, Simon (Aruba CTO UKI)" userId="5b25a385-5235-4a4c-9cbb-88ddf0d3d462" providerId="ADAL" clId="{69F85478-B9D1-BC4C-ACD8-A1C192A42E0C}" dt="2018-11-13T16:43:40.938" v="112" actId="2696"/>
          <pc:sldLayoutMkLst>
            <pc:docMk/>
            <pc:sldMasterMk cId="1171657765" sldId="2147484818"/>
            <pc:sldLayoutMk cId="2082445298" sldId="2147484824"/>
          </pc:sldLayoutMkLst>
        </pc:sldLayoutChg>
        <pc:sldLayoutChg chg="del">
          <pc:chgData name="Wilson, Simon (Aruba CTO UKI)" userId="5b25a385-5235-4a4c-9cbb-88ddf0d3d462" providerId="ADAL" clId="{69F85478-B9D1-BC4C-ACD8-A1C192A42E0C}" dt="2018-11-13T16:43:40.939" v="113" actId="2696"/>
          <pc:sldLayoutMkLst>
            <pc:docMk/>
            <pc:sldMasterMk cId="1171657765" sldId="2147484818"/>
            <pc:sldLayoutMk cId="3641488306" sldId="2147484825"/>
          </pc:sldLayoutMkLst>
        </pc:sldLayoutChg>
        <pc:sldLayoutChg chg="del">
          <pc:chgData name="Wilson, Simon (Aruba CTO UKI)" userId="5b25a385-5235-4a4c-9cbb-88ddf0d3d462" providerId="ADAL" clId="{69F85478-B9D1-BC4C-ACD8-A1C192A42E0C}" dt="2018-11-13T16:43:40.940" v="114" actId="2696"/>
          <pc:sldLayoutMkLst>
            <pc:docMk/>
            <pc:sldMasterMk cId="1171657765" sldId="2147484818"/>
            <pc:sldLayoutMk cId="2321715075" sldId="2147484826"/>
          </pc:sldLayoutMkLst>
        </pc:sldLayoutChg>
        <pc:sldLayoutChg chg="del">
          <pc:chgData name="Wilson, Simon (Aruba CTO UKI)" userId="5b25a385-5235-4a4c-9cbb-88ddf0d3d462" providerId="ADAL" clId="{69F85478-B9D1-BC4C-ACD8-A1C192A42E0C}" dt="2018-11-13T16:43:40.940" v="115" actId="2696"/>
          <pc:sldLayoutMkLst>
            <pc:docMk/>
            <pc:sldMasterMk cId="1171657765" sldId="2147484818"/>
            <pc:sldLayoutMk cId="1774306831" sldId="2147484827"/>
          </pc:sldLayoutMkLst>
        </pc:sldLayoutChg>
        <pc:sldLayoutChg chg="del">
          <pc:chgData name="Wilson, Simon (Aruba CTO UKI)" userId="5b25a385-5235-4a4c-9cbb-88ddf0d3d462" providerId="ADAL" clId="{69F85478-B9D1-BC4C-ACD8-A1C192A42E0C}" dt="2018-11-13T16:43:40.941" v="116" actId="2696"/>
          <pc:sldLayoutMkLst>
            <pc:docMk/>
            <pc:sldMasterMk cId="1171657765" sldId="2147484818"/>
            <pc:sldLayoutMk cId="2444165994" sldId="2147484828"/>
          </pc:sldLayoutMkLst>
        </pc:sldLayoutChg>
        <pc:sldLayoutChg chg="del">
          <pc:chgData name="Wilson, Simon (Aruba CTO UKI)" userId="5b25a385-5235-4a4c-9cbb-88ddf0d3d462" providerId="ADAL" clId="{69F85478-B9D1-BC4C-ACD8-A1C192A42E0C}" dt="2018-11-13T16:43:40.942" v="117" actId="2696"/>
          <pc:sldLayoutMkLst>
            <pc:docMk/>
            <pc:sldMasterMk cId="1171657765" sldId="2147484818"/>
            <pc:sldLayoutMk cId="1441519068" sldId="2147484829"/>
          </pc:sldLayoutMkLst>
        </pc:sldLayoutChg>
      </pc:sldMasterChg>
      <pc:sldMasterChg chg="del delSldLayout">
        <pc:chgData name="Wilson, Simon (Aruba CTO UKI)" userId="5b25a385-5235-4a4c-9cbb-88ddf0d3d462" providerId="ADAL" clId="{69F85478-B9D1-BC4C-ACD8-A1C192A42E0C}" dt="2018-11-13T16:43:40.270" v="107" actId="2696"/>
        <pc:sldMasterMkLst>
          <pc:docMk/>
          <pc:sldMasterMk cId="1067874013" sldId="2147484830"/>
        </pc:sldMasterMkLst>
        <pc:sldLayoutChg chg="del">
          <pc:chgData name="Wilson, Simon (Aruba CTO UKI)" userId="5b25a385-5235-4a4c-9cbb-88ddf0d3d462" providerId="ADAL" clId="{69F85478-B9D1-BC4C-ACD8-A1C192A42E0C}" dt="2018-11-13T16:43:40.259" v="97" actId="2696"/>
          <pc:sldLayoutMkLst>
            <pc:docMk/>
            <pc:sldMasterMk cId="1067874013" sldId="2147484830"/>
            <pc:sldLayoutMk cId="3984631520" sldId="2147484831"/>
          </pc:sldLayoutMkLst>
        </pc:sldLayoutChg>
        <pc:sldLayoutChg chg="del">
          <pc:chgData name="Wilson, Simon (Aruba CTO UKI)" userId="5b25a385-5235-4a4c-9cbb-88ddf0d3d462" providerId="ADAL" clId="{69F85478-B9D1-BC4C-ACD8-A1C192A42E0C}" dt="2018-11-13T16:43:40.261" v="98" actId="2696"/>
          <pc:sldLayoutMkLst>
            <pc:docMk/>
            <pc:sldMasterMk cId="1067874013" sldId="2147484830"/>
            <pc:sldLayoutMk cId="1455426288" sldId="2147484832"/>
          </pc:sldLayoutMkLst>
        </pc:sldLayoutChg>
        <pc:sldLayoutChg chg="del">
          <pc:chgData name="Wilson, Simon (Aruba CTO UKI)" userId="5b25a385-5235-4a4c-9cbb-88ddf0d3d462" providerId="ADAL" clId="{69F85478-B9D1-BC4C-ACD8-A1C192A42E0C}" dt="2018-11-13T16:43:40.262" v="99" actId="2696"/>
          <pc:sldLayoutMkLst>
            <pc:docMk/>
            <pc:sldMasterMk cId="1067874013" sldId="2147484830"/>
            <pc:sldLayoutMk cId="745208531" sldId="2147484833"/>
          </pc:sldLayoutMkLst>
        </pc:sldLayoutChg>
        <pc:sldLayoutChg chg="del">
          <pc:chgData name="Wilson, Simon (Aruba CTO UKI)" userId="5b25a385-5235-4a4c-9cbb-88ddf0d3d462" providerId="ADAL" clId="{69F85478-B9D1-BC4C-ACD8-A1C192A42E0C}" dt="2018-11-13T16:43:40.263" v="100" actId="2696"/>
          <pc:sldLayoutMkLst>
            <pc:docMk/>
            <pc:sldMasterMk cId="1067874013" sldId="2147484830"/>
            <pc:sldLayoutMk cId="2652780442" sldId="2147484834"/>
          </pc:sldLayoutMkLst>
        </pc:sldLayoutChg>
        <pc:sldLayoutChg chg="del">
          <pc:chgData name="Wilson, Simon (Aruba CTO UKI)" userId="5b25a385-5235-4a4c-9cbb-88ddf0d3d462" providerId="ADAL" clId="{69F85478-B9D1-BC4C-ACD8-A1C192A42E0C}" dt="2018-11-13T16:43:40.264" v="101" actId="2696"/>
          <pc:sldLayoutMkLst>
            <pc:docMk/>
            <pc:sldMasterMk cId="1067874013" sldId="2147484830"/>
            <pc:sldLayoutMk cId="602894527" sldId="2147484836"/>
          </pc:sldLayoutMkLst>
        </pc:sldLayoutChg>
        <pc:sldLayoutChg chg="del">
          <pc:chgData name="Wilson, Simon (Aruba CTO UKI)" userId="5b25a385-5235-4a4c-9cbb-88ddf0d3d462" providerId="ADAL" clId="{69F85478-B9D1-BC4C-ACD8-A1C192A42E0C}" dt="2018-11-13T16:43:40.265" v="102" actId="2696"/>
          <pc:sldLayoutMkLst>
            <pc:docMk/>
            <pc:sldMasterMk cId="1067874013" sldId="2147484830"/>
            <pc:sldLayoutMk cId="4164873142" sldId="2147484837"/>
          </pc:sldLayoutMkLst>
        </pc:sldLayoutChg>
        <pc:sldLayoutChg chg="del">
          <pc:chgData name="Wilson, Simon (Aruba CTO UKI)" userId="5b25a385-5235-4a4c-9cbb-88ddf0d3d462" providerId="ADAL" clId="{69F85478-B9D1-BC4C-ACD8-A1C192A42E0C}" dt="2018-11-13T16:43:40.266" v="103" actId="2696"/>
          <pc:sldLayoutMkLst>
            <pc:docMk/>
            <pc:sldMasterMk cId="1067874013" sldId="2147484830"/>
            <pc:sldLayoutMk cId="1902428171" sldId="2147484838"/>
          </pc:sldLayoutMkLst>
        </pc:sldLayoutChg>
        <pc:sldLayoutChg chg="del">
          <pc:chgData name="Wilson, Simon (Aruba CTO UKI)" userId="5b25a385-5235-4a4c-9cbb-88ddf0d3d462" providerId="ADAL" clId="{69F85478-B9D1-BC4C-ACD8-A1C192A42E0C}" dt="2018-11-13T16:43:40.267" v="104" actId="2696"/>
          <pc:sldLayoutMkLst>
            <pc:docMk/>
            <pc:sldMasterMk cId="1067874013" sldId="2147484830"/>
            <pc:sldLayoutMk cId="4253858030" sldId="2147484839"/>
          </pc:sldLayoutMkLst>
        </pc:sldLayoutChg>
        <pc:sldLayoutChg chg="del">
          <pc:chgData name="Wilson, Simon (Aruba CTO UKI)" userId="5b25a385-5235-4a4c-9cbb-88ddf0d3d462" providerId="ADAL" clId="{69F85478-B9D1-BC4C-ACD8-A1C192A42E0C}" dt="2018-11-13T16:43:40.268" v="105" actId="2696"/>
          <pc:sldLayoutMkLst>
            <pc:docMk/>
            <pc:sldMasterMk cId="1067874013" sldId="2147484830"/>
            <pc:sldLayoutMk cId="2705674280" sldId="2147484840"/>
          </pc:sldLayoutMkLst>
        </pc:sldLayoutChg>
        <pc:sldLayoutChg chg="del">
          <pc:chgData name="Wilson, Simon (Aruba CTO UKI)" userId="5b25a385-5235-4a4c-9cbb-88ddf0d3d462" providerId="ADAL" clId="{69F85478-B9D1-BC4C-ACD8-A1C192A42E0C}" dt="2018-11-13T16:43:40.268" v="106" actId="2696"/>
          <pc:sldLayoutMkLst>
            <pc:docMk/>
            <pc:sldMasterMk cId="1067874013" sldId="2147484830"/>
            <pc:sldLayoutMk cId="4000795600" sldId="2147484841"/>
          </pc:sldLayoutMkLst>
        </pc:sldLayoutChg>
      </pc:sldMasterChg>
      <pc:sldMasterChg chg="del delSldLayout">
        <pc:chgData name="Wilson, Simon (Aruba CTO UKI)" userId="5b25a385-5235-4a4c-9cbb-88ddf0d3d462" providerId="ADAL" clId="{69F85478-B9D1-BC4C-ACD8-A1C192A42E0C}" dt="2018-11-13T16:43:39.470" v="96" actId="2696"/>
        <pc:sldMasterMkLst>
          <pc:docMk/>
          <pc:sldMasterMk cId="3509591808" sldId="2147484842"/>
        </pc:sldMasterMkLst>
        <pc:sldLayoutChg chg="del">
          <pc:chgData name="Wilson, Simon (Aruba CTO UKI)" userId="5b25a385-5235-4a4c-9cbb-88ddf0d3d462" providerId="ADAL" clId="{69F85478-B9D1-BC4C-ACD8-A1C192A42E0C}" dt="2018-11-13T16:43:39.439" v="60" actId="2696"/>
          <pc:sldLayoutMkLst>
            <pc:docMk/>
            <pc:sldMasterMk cId="3509591808" sldId="2147484842"/>
            <pc:sldLayoutMk cId="2232927539" sldId="2147484843"/>
          </pc:sldLayoutMkLst>
        </pc:sldLayoutChg>
        <pc:sldLayoutChg chg="del">
          <pc:chgData name="Wilson, Simon (Aruba CTO UKI)" userId="5b25a385-5235-4a4c-9cbb-88ddf0d3d462" providerId="ADAL" clId="{69F85478-B9D1-BC4C-ACD8-A1C192A42E0C}" dt="2018-11-13T16:43:39.441" v="61" actId="2696"/>
          <pc:sldLayoutMkLst>
            <pc:docMk/>
            <pc:sldMasterMk cId="3509591808" sldId="2147484842"/>
            <pc:sldLayoutMk cId="3289132204" sldId="2147484844"/>
          </pc:sldLayoutMkLst>
        </pc:sldLayoutChg>
        <pc:sldLayoutChg chg="del">
          <pc:chgData name="Wilson, Simon (Aruba CTO UKI)" userId="5b25a385-5235-4a4c-9cbb-88ddf0d3d462" providerId="ADAL" clId="{69F85478-B9D1-BC4C-ACD8-A1C192A42E0C}" dt="2018-11-13T16:43:39.442" v="62" actId="2696"/>
          <pc:sldLayoutMkLst>
            <pc:docMk/>
            <pc:sldMasterMk cId="3509591808" sldId="2147484842"/>
            <pc:sldLayoutMk cId="3546076394" sldId="2147484845"/>
          </pc:sldLayoutMkLst>
        </pc:sldLayoutChg>
        <pc:sldLayoutChg chg="del">
          <pc:chgData name="Wilson, Simon (Aruba CTO UKI)" userId="5b25a385-5235-4a4c-9cbb-88ddf0d3d462" providerId="ADAL" clId="{69F85478-B9D1-BC4C-ACD8-A1C192A42E0C}" dt="2018-11-13T16:43:39.443" v="63" actId="2696"/>
          <pc:sldLayoutMkLst>
            <pc:docMk/>
            <pc:sldMasterMk cId="3509591808" sldId="2147484842"/>
            <pc:sldLayoutMk cId="903607104" sldId="2147484846"/>
          </pc:sldLayoutMkLst>
        </pc:sldLayoutChg>
        <pc:sldLayoutChg chg="del">
          <pc:chgData name="Wilson, Simon (Aruba CTO UKI)" userId="5b25a385-5235-4a4c-9cbb-88ddf0d3d462" providerId="ADAL" clId="{69F85478-B9D1-BC4C-ACD8-A1C192A42E0C}" dt="2018-11-13T16:43:39.444" v="64" actId="2696"/>
          <pc:sldLayoutMkLst>
            <pc:docMk/>
            <pc:sldMasterMk cId="3509591808" sldId="2147484842"/>
            <pc:sldLayoutMk cId="2378982613" sldId="2147484847"/>
          </pc:sldLayoutMkLst>
        </pc:sldLayoutChg>
        <pc:sldLayoutChg chg="del">
          <pc:chgData name="Wilson, Simon (Aruba CTO UKI)" userId="5b25a385-5235-4a4c-9cbb-88ddf0d3d462" providerId="ADAL" clId="{69F85478-B9D1-BC4C-ACD8-A1C192A42E0C}" dt="2018-11-13T16:43:39.445" v="65" actId="2696"/>
          <pc:sldLayoutMkLst>
            <pc:docMk/>
            <pc:sldMasterMk cId="3509591808" sldId="2147484842"/>
            <pc:sldLayoutMk cId="203141000" sldId="2147484848"/>
          </pc:sldLayoutMkLst>
        </pc:sldLayoutChg>
        <pc:sldLayoutChg chg="del">
          <pc:chgData name="Wilson, Simon (Aruba CTO UKI)" userId="5b25a385-5235-4a4c-9cbb-88ddf0d3d462" providerId="ADAL" clId="{69F85478-B9D1-BC4C-ACD8-A1C192A42E0C}" dt="2018-11-13T16:43:39.446" v="66" actId="2696"/>
          <pc:sldLayoutMkLst>
            <pc:docMk/>
            <pc:sldMasterMk cId="3509591808" sldId="2147484842"/>
            <pc:sldLayoutMk cId="2963610988" sldId="2147484849"/>
          </pc:sldLayoutMkLst>
        </pc:sldLayoutChg>
        <pc:sldLayoutChg chg="del">
          <pc:chgData name="Wilson, Simon (Aruba CTO UKI)" userId="5b25a385-5235-4a4c-9cbb-88ddf0d3d462" providerId="ADAL" clId="{69F85478-B9D1-BC4C-ACD8-A1C192A42E0C}" dt="2018-11-13T16:43:39.447" v="67" actId="2696"/>
          <pc:sldLayoutMkLst>
            <pc:docMk/>
            <pc:sldMasterMk cId="3509591808" sldId="2147484842"/>
            <pc:sldLayoutMk cId="776399334" sldId="2147484850"/>
          </pc:sldLayoutMkLst>
        </pc:sldLayoutChg>
        <pc:sldLayoutChg chg="del">
          <pc:chgData name="Wilson, Simon (Aruba CTO UKI)" userId="5b25a385-5235-4a4c-9cbb-88ddf0d3d462" providerId="ADAL" clId="{69F85478-B9D1-BC4C-ACD8-A1C192A42E0C}" dt="2018-11-13T16:43:39.448" v="68" actId="2696"/>
          <pc:sldLayoutMkLst>
            <pc:docMk/>
            <pc:sldMasterMk cId="3509591808" sldId="2147484842"/>
            <pc:sldLayoutMk cId="1475368903" sldId="2147484851"/>
          </pc:sldLayoutMkLst>
        </pc:sldLayoutChg>
        <pc:sldLayoutChg chg="del">
          <pc:chgData name="Wilson, Simon (Aruba CTO UKI)" userId="5b25a385-5235-4a4c-9cbb-88ddf0d3d462" providerId="ADAL" clId="{69F85478-B9D1-BC4C-ACD8-A1C192A42E0C}" dt="2018-11-13T16:43:39.449" v="69" actId="2696"/>
          <pc:sldLayoutMkLst>
            <pc:docMk/>
            <pc:sldMasterMk cId="3509591808" sldId="2147484842"/>
            <pc:sldLayoutMk cId="84991534" sldId="2147484852"/>
          </pc:sldLayoutMkLst>
        </pc:sldLayoutChg>
        <pc:sldLayoutChg chg="del">
          <pc:chgData name="Wilson, Simon (Aruba CTO UKI)" userId="5b25a385-5235-4a4c-9cbb-88ddf0d3d462" providerId="ADAL" clId="{69F85478-B9D1-BC4C-ACD8-A1C192A42E0C}" dt="2018-11-13T16:43:39.450" v="70" actId="2696"/>
          <pc:sldLayoutMkLst>
            <pc:docMk/>
            <pc:sldMasterMk cId="3509591808" sldId="2147484842"/>
            <pc:sldLayoutMk cId="2988938387" sldId="2147484853"/>
          </pc:sldLayoutMkLst>
        </pc:sldLayoutChg>
        <pc:sldLayoutChg chg="del">
          <pc:chgData name="Wilson, Simon (Aruba CTO UKI)" userId="5b25a385-5235-4a4c-9cbb-88ddf0d3d462" providerId="ADAL" clId="{69F85478-B9D1-BC4C-ACD8-A1C192A42E0C}" dt="2018-11-13T16:43:39.451" v="71" actId="2696"/>
          <pc:sldLayoutMkLst>
            <pc:docMk/>
            <pc:sldMasterMk cId="3509591808" sldId="2147484842"/>
            <pc:sldLayoutMk cId="1520823876" sldId="2147484854"/>
          </pc:sldLayoutMkLst>
        </pc:sldLayoutChg>
        <pc:sldLayoutChg chg="del">
          <pc:chgData name="Wilson, Simon (Aruba CTO UKI)" userId="5b25a385-5235-4a4c-9cbb-88ddf0d3d462" providerId="ADAL" clId="{69F85478-B9D1-BC4C-ACD8-A1C192A42E0C}" dt="2018-11-13T16:43:39.451" v="72" actId="2696"/>
          <pc:sldLayoutMkLst>
            <pc:docMk/>
            <pc:sldMasterMk cId="3509591808" sldId="2147484842"/>
            <pc:sldLayoutMk cId="1198897559" sldId="2147484855"/>
          </pc:sldLayoutMkLst>
        </pc:sldLayoutChg>
        <pc:sldLayoutChg chg="del">
          <pc:chgData name="Wilson, Simon (Aruba CTO UKI)" userId="5b25a385-5235-4a4c-9cbb-88ddf0d3d462" providerId="ADAL" clId="{69F85478-B9D1-BC4C-ACD8-A1C192A42E0C}" dt="2018-11-13T16:43:39.452" v="73" actId="2696"/>
          <pc:sldLayoutMkLst>
            <pc:docMk/>
            <pc:sldMasterMk cId="3509591808" sldId="2147484842"/>
            <pc:sldLayoutMk cId="651909911" sldId="2147484856"/>
          </pc:sldLayoutMkLst>
        </pc:sldLayoutChg>
        <pc:sldLayoutChg chg="del">
          <pc:chgData name="Wilson, Simon (Aruba CTO UKI)" userId="5b25a385-5235-4a4c-9cbb-88ddf0d3d462" providerId="ADAL" clId="{69F85478-B9D1-BC4C-ACD8-A1C192A42E0C}" dt="2018-11-13T16:43:39.453" v="74" actId="2696"/>
          <pc:sldLayoutMkLst>
            <pc:docMk/>
            <pc:sldMasterMk cId="3509591808" sldId="2147484842"/>
            <pc:sldLayoutMk cId="97632436" sldId="2147484857"/>
          </pc:sldLayoutMkLst>
        </pc:sldLayoutChg>
        <pc:sldLayoutChg chg="del">
          <pc:chgData name="Wilson, Simon (Aruba CTO UKI)" userId="5b25a385-5235-4a4c-9cbb-88ddf0d3d462" providerId="ADAL" clId="{69F85478-B9D1-BC4C-ACD8-A1C192A42E0C}" dt="2018-11-13T16:43:39.453" v="75" actId="2696"/>
          <pc:sldLayoutMkLst>
            <pc:docMk/>
            <pc:sldMasterMk cId="3509591808" sldId="2147484842"/>
            <pc:sldLayoutMk cId="2567921762" sldId="2147484858"/>
          </pc:sldLayoutMkLst>
        </pc:sldLayoutChg>
        <pc:sldLayoutChg chg="del">
          <pc:chgData name="Wilson, Simon (Aruba CTO UKI)" userId="5b25a385-5235-4a4c-9cbb-88ddf0d3d462" providerId="ADAL" clId="{69F85478-B9D1-BC4C-ACD8-A1C192A42E0C}" dt="2018-11-13T16:43:39.454" v="76" actId="2696"/>
          <pc:sldLayoutMkLst>
            <pc:docMk/>
            <pc:sldMasterMk cId="3509591808" sldId="2147484842"/>
            <pc:sldLayoutMk cId="3023546061" sldId="2147484859"/>
          </pc:sldLayoutMkLst>
        </pc:sldLayoutChg>
        <pc:sldLayoutChg chg="del">
          <pc:chgData name="Wilson, Simon (Aruba CTO UKI)" userId="5b25a385-5235-4a4c-9cbb-88ddf0d3d462" providerId="ADAL" clId="{69F85478-B9D1-BC4C-ACD8-A1C192A42E0C}" dt="2018-11-13T16:43:39.455" v="77" actId="2696"/>
          <pc:sldLayoutMkLst>
            <pc:docMk/>
            <pc:sldMasterMk cId="3509591808" sldId="2147484842"/>
            <pc:sldLayoutMk cId="585542684" sldId="2147484860"/>
          </pc:sldLayoutMkLst>
        </pc:sldLayoutChg>
        <pc:sldLayoutChg chg="del">
          <pc:chgData name="Wilson, Simon (Aruba CTO UKI)" userId="5b25a385-5235-4a4c-9cbb-88ddf0d3d462" providerId="ADAL" clId="{69F85478-B9D1-BC4C-ACD8-A1C192A42E0C}" dt="2018-11-13T16:43:39.456" v="78" actId="2696"/>
          <pc:sldLayoutMkLst>
            <pc:docMk/>
            <pc:sldMasterMk cId="3509591808" sldId="2147484842"/>
            <pc:sldLayoutMk cId="1191941282" sldId="2147484861"/>
          </pc:sldLayoutMkLst>
        </pc:sldLayoutChg>
        <pc:sldLayoutChg chg="del">
          <pc:chgData name="Wilson, Simon (Aruba CTO UKI)" userId="5b25a385-5235-4a4c-9cbb-88ddf0d3d462" providerId="ADAL" clId="{69F85478-B9D1-BC4C-ACD8-A1C192A42E0C}" dt="2018-11-13T16:43:39.456" v="79" actId="2696"/>
          <pc:sldLayoutMkLst>
            <pc:docMk/>
            <pc:sldMasterMk cId="3509591808" sldId="2147484842"/>
            <pc:sldLayoutMk cId="214155623" sldId="2147484862"/>
          </pc:sldLayoutMkLst>
        </pc:sldLayoutChg>
        <pc:sldLayoutChg chg="del">
          <pc:chgData name="Wilson, Simon (Aruba CTO UKI)" userId="5b25a385-5235-4a4c-9cbb-88ddf0d3d462" providerId="ADAL" clId="{69F85478-B9D1-BC4C-ACD8-A1C192A42E0C}" dt="2018-11-13T16:43:39.457" v="80" actId="2696"/>
          <pc:sldLayoutMkLst>
            <pc:docMk/>
            <pc:sldMasterMk cId="3509591808" sldId="2147484842"/>
            <pc:sldLayoutMk cId="3528269296" sldId="2147484863"/>
          </pc:sldLayoutMkLst>
        </pc:sldLayoutChg>
        <pc:sldLayoutChg chg="del">
          <pc:chgData name="Wilson, Simon (Aruba CTO UKI)" userId="5b25a385-5235-4a4c-9cbb-88ddf0d3d462" providerId="ADAL" clId="{69F85478-B9D1-BC4C-ACD8-A1C192A42E0C}" dt="2018-11-13T16:43:39.458" v="81" actId="2696"/>
          <pc:sldLayoutMkLst>
            <pc:docMk/>
            <pc:sldMasterMk cId="3509591808" sldId="2147484842"/>
            <pc:sldLayoutMk cId="2243576750" sldId="2147484864"/>
          </pc:sldLayoutMkLst>
        </pc:sldLayoutChg>
        <pc:sldLayoutChg chg="del">
          <pc:chgData name="Wilson, Simon (Aruba CTO UKI)" userId="5b25a385-5235-4a4c-9cbb-88ddf0d3d462" providerId="ADAL" clId="{69F85478-B9D1-BC4C-ACD8-A1C192A42E0C}" dt="2018-11-13T16:43:39.459" v="82" actId="2696"/>
          <pc:sldLayoutMkLst>
            <pc:docMk/>
            <pc:sldMasterMk cId="3509591808" sldId="2147484842"/>
            <pc:sldLayoutMk cId="1858787894" sldId="2147484865"/>
          </pc:sldLayoutMkLst>
        </pc:sldLayoutChg>
        <pc:sldLayoutChg chg="del">
          <pc:chgData name="Wilson, Simon (Aruba CTO UKI)" userId="5b25a385-5235-4a4c-9cbb-88ddf0d3d462" providerId="ADAL" clId="{69F85478-B9D1-BC4C-ACD8-A1C192A42E0C}" dt="2018-11-13T16:43:39.460" v="83" actId="2696"/>
          <pc:sldLayoutMkLst>
            <pc:docMk/>
            <pc:sldMasterMk cId="3509591808" sldId="2147484842"/>
            <pc:sldLayoutMk cId="154505130" sldId="2147484866"/>
          </pc:sldLayoutMkLst>
        </pc:sldLayoutChg>
        <pc:sldLayoutChg chg="del">
          <pc:chgData name="Wilson, Simon (Aruba CTO UKI)" userId="5b25a385-5235-4a4c-9cbb-88ddf0d3d462" providerId="ADAL" clId="{69F85478-B9D1-BC4C-ACD8-A1C192A42E0C}" dt="2018-11-13T16:43:39.461" v="84" actId="2696"/>
          <pc:sldLayoutMkLst>
            <pc:docMk/>
            <pc:sldMasterMk cId="3509591808" sldId="2147484842"/>
            <pc:sldLayoutMk cId="3396086119" sldId="2147484867"/>
          </pc:sldLayoutMkLst>
        </pc:sldLayoutChg>
        <pc:sldLayoutChg chg="del">
          <pc:chgData name="Wilson, Simon (Aruba CTO UKI)" userId="5b25a385-5235-4a4c-9cbb-88ddf0d3d462" providerId="ADAL" clId="{69F85478-B9D1-BC4C-ACD8-A1C192A42E0C}" dt="2018-11-13T16:43:39.461" v="85" actId="2696"/>
          <pc:sldLayoutMkLst>
            <pc:docMk/>
            <pc:sldMasterMk cId="3509591808" sldId="2147484842"/>
            <pc:sldLayoutMk cId="1356731352" sldId="2147484868"/>
          </pc:sldLayoutMkLst>
        </pc:sldLayoutChg>
        <pc:sldLayoutChg chg="del">
          <pc:chgData name="Wilson, Simon (Aruba CTO UKI)" userId="5b25a385-5235-4a4c-9cbb-88ddf0d3d462" providerId="ADAL" clId="{69F85478-B9D1-BC4C-ACD8-A1C192A42E0C}" dt="2018-11-13T16:43:39.462" v="86" actId="2696"/>
          <pc:sldLayoutMkLst>
            <pc:docMk/>
            <pc:sldMasterMk cId="3509591808" sldId="2147484842"/>
            <pc:sldLayoutMk cId="1789582724" sldId="2147484869"/>
          </pc:sldLayoutMkLst>
        </pc:sldLayoutChg>
        <pc:sldLayoutChg chg="del">
          <pc:chgData name="Wilson, Simon (Aruba CTO UKI)" userId="5b25a385-5235-4a4c-9cbb-88ddf0d3d462" providerId="ADAL" clId="{69F85478-B9D1-BC4C-ACD8-A1C192A42E0C}" dt="2018-11-13T16:43:39.463" v="87" actId="2696"/>
          <pc:sldLayoutMkLst>
            <pc:docMk/>
            <pc:sldMasterMk cId="3509591808" sldId="2147484842"/>
            <pc:sldLayoutMk cId="3812970624" sldId="2147484870"/>
          </pc:sldLayoutMkLst>
        </pc:sldLayoutChg>
        <pc:sldLayoutChg chg="del">
          <pc:chgData name="Wilson, Simon (Aruba CTO UKI)" userId="5b25a385-5235-4a4c-9cbb-88ddf0d3d462" providerId="ADAL" clId="{69F85478-B9D1-BC4C-ACD8-A1C192A42E0C}" dt="2018-11-13T16:43:39.464" v="88" actId="2696"/>
          <pc:sldLayoutMkLst>
            <pc:docMk/>
            <pc:sldMasterMk cId="3509591808" sldId="2147484842"/>
            <pc:sldLayoutMk cId="1705990234" sldId="2147484871"/>
          </pc:sldLayoutMkLst>
        </pc:sldLayoutChg>
        <pc:sldLayoutChg chg="del">
          <pc:chgData name="Wilson, Simon (Aruba CTO UKI)" userId="5b25a385-5235-4a4c-9cbb-88ddf0d3d462" providerId="ADAL" clId="{69F85478-B9D1-BC4C-ACD8-A1C192A42E0C}" dt="2018-11-13T16:43:39.464" v="89" actId="2696"/>
          <pc:sldLayoutMkLst>
            <pc:docMk/>
            <pc:sldMasterMk cId="3509591808" sldId="2147484842"/>
            <pc:sldLayoutMk cId="495772789" sldId="2147484872"/>
          </pc:sldLayoutMkLst>
        </pc:sldLayoutChg>
        <pc:sldLayoutChg chg="del">
          <pc:chgData name="Wilson, Simon (Aruba CTO UKI)" userId="5b25a385-5235-4a4c-9cbb-88ddf0d3d462" providerId="ADAL" clId="{69F85478-B9D1-BC4C-ACD8-A1C192A42E0C}" dt="2018-11-13T16:43:39.465" v="90" actId="2696"/>
          <pc:sldLayoutMkLst>
            <pc:docMk/>
            <pc:sldMasterMk cId="3509591808" sldId="2147484842"/>
            <pc:sldLayoutMk cId="957344157" sldId="2147484873"/>
          </pc:sldLayoutMkLst>
        </pc:sldLayoutChg>
        <pc:sldLayoutChg chg="del">
          <pc:chgData name="Wilson, Simon (Aruba CTO UKI)" userId="5b25a385-5235-4a4c-9cbb-88ddf0d3d462" providerId="ADAL" clId="{69F85478-B9D1-BC4C-ACD8-A1C192A42E0C}" dt="2018-11-13T16:43:39.466" v="91" actId="2696"/>
          <pc:sldLayoutMkLst>
            <pc:docMk/>
            <pc:sldMasterMk cId="3509591808" sldId="2147484842"/>
            <pc:sldLayoutMk cId="3632413439" sldId="2147484874"/>
          </pc:sldLayoutMkLst>
        </pc:sldLayoutChg>
        <pc:sldLayoutChg chg="del">
          <pc:chgData name="Wilson, Simon (Aruba CTO UKI)" userId="5b25a385-5235-4a4c-9cbb-88ddf0d3d462" providerId="ADAL" clId="{69F85478-B9D1-BC4C-ACD8-A1C192A42E0C}" dt="2018-11-13T16:43:39.466" v="92" actId="2696"/>
          <pc:sldLayoutMkLst>
            <pc:docMk/>
            <pc:sldMasterMk cId="3509591808" sldId="2147484842"/>
            <pc:sldLayoutMk cId="1612583636" sldId="2147484875"/>
          </pc:sldLayoutMkLst>
        </pc:sldLayoutChg>
        <pc:sldLayoutChg chg="del">
          <pc:chgData name="Wilson, Simon (Aruba CTO UKI)" userId="5b25a385-5235-4a4c-9cbb-88ddf0d3d462" providerId="ADAL" clId="{69F85478-B9D1-BC4C-ACD8-A1C192A42E0C}" dt="2018-11-13T16:43:39.467" v="93" actId="2696"/>
          <pc:sldLayoutMkLst>
            <pc:docMk/>
            <pc:sldMasterMk cId="3509591808" sldId="2147484842"/>
            <pc:sldLayoutMk cId="821688887" sldId="2147484876"/>
          </pc:sldLayoutMkLst>
        </pc:sldLayoutChg>
        <pc:sldLayoutChg chg="del">
          <pc:chgData name="Wilson, Simon (Aruba CTO UKI)" userId="5b25a385-5235-4a4c-9cbb-88ddf0d3d462" providerId="ADAL" clId="{69F85478-B9D1-BC4C-ACD8-A1C192A42E0C}" dt="2018-11-13T16:43:39.468" v="94" actId="2696"/>
          <pc:sldLayoutMkLst>
            <pc:docMk/>
            <pc:sldMasterMk cId="3509591808" sldId="2147484842"/>
            <pc:sldLayoutMk cId="1223259341" sldId="2147484877"/>
          </pc:sldLayoutMkLst>
        </pc:sldLayoutChg>
        <pc:sldLayoutChg chg="del">
          <pc:chgData name="Wilson, Simon (Aruba CTO UKI)" userId="5b25a385-5235-4a4c-9cbb-88ddf0d3d462" providerId="ADAL" clId="{69F85478-B9D1-BC4C-ACD8-A1C192A42E0C}" dt="2018-11-13T16:43:39.469" v="95" actId="2696"/>
          <pc:sldLayoutMkLst>
            <pc:docMk/>
            <pc:sldMasterMk cId="3509591808" sldId="2147484842"/>
            <pc:sldLayoutMk cId="3134430321" sldId="2147484878"/>
          </pc:sldLayoutMkLst>
        </pc:sldLayoutChg>
      </pc:sldMasterChg>
      <pc:sldMasterChg chg="del delSldLayout">
        <pc:chgData name="Wilson, Simon (Aruba CTO UKI)" userId="5b25a385-5235-4a4c-9cbb-88ddf0d3d462" providerId="ADAL" clId="{69F85478-B9D1-BC4C-ACD8-A1C192A42E0C}" dt="2018-11-13T16:43:38.570" v="59" actId="2696"/>
        <pc:sldMasterMkLst>
          <pc:docMk/>
          <pc:sldMasterMk cId="2195125243" sldId="2147484880"/>
        </pc:sldMasterMkLst>
        <pc:sldLayoutChg chg="del">
          <pc:chgData name="Wilson, Simon (Aruba CTO UKI)" userId="5b25a385-5235-4a4c-9cbb-88ddf0d3d462" providerId="ADAL" clId="{69F85478-B9D1-BC4C-ACD8-A1C192A42E0C}" dt="2018-11-13T16:43:38.558" v="48" actId="2696"/>
          <pc:sldLayoutMkLst>
            <pc:docMk/>
            <pc:sldMasterMk cId="2195125243" sldId="2147484880"/>
            <pc:sldLayoutMk cId="2361068619" sldId="2147484881"/>
          </pc:sldLayoutMkLst>
        </pc:sldLayoutChg>
        <pc:sldLayoutChg chg="del">
          <pc:chgData name="Wilson, Simon (Aruba CTO UKI)" userId="5b25a385-5235-4a4c-9cbb-88ddf0d3d462" providerId="ADAL" clId="{69F85478-B9D1-BC4C-ACD8-A1C192A42E0C}" dt="2018-11-13T16:43:38.559" v="49" actId="2696"/>
          <pc:sldLayoutMkLst>
            <pc:docMk/>
            <pc:sldMasterMk cId="2195125243" sldId="2147484880"/>
            <pc:sldLayoutMk cId="446995591" sldId="2147484882"/>
          </pc:sldLayoutMkLst>
        </pc:sldLayoutChg>
        <pc:sldLayoutChg chg="del">
          <pc:chgData name="Wilson, Simon (Aruba CTO UKI)" userId="5b25a385-5235-4a4c-9cbb-88ddf0d3d462" providerId="ADAL" clId="{69F85478-B9D1-BC4C-ACD8-A1C192A42E0C}" dt="2018-11-13T16:43:38.560" v="50" actId="2696"/>
          <pc:sldLayoutMkLst>
            <pc:docMk/>
            <pc:sldMasterMk cId="2195125243" sldId="2147484880"/>
            <pc:sldLayoutMk cId="2486741982" sldId="2147484883"/>
          </pc:sldLayoutMkLst>
        </pc:sldLayoutChg>
        <pc:sldLayoutChg chg="del">
          <pc:chgData name="Wilson, Simon (Aruba CTO UKI)" userId="5b25a385-5235-4a4c-9cbb-88ddf0d3d462" providerId="ADAL" clId="{69F85478-B9D1-BC4C-ACD8-A1C192A42E0C}" dt="2018-11-13T16:43:38.561" v="51" actId="2696"/>
          <pc:sldLayoutMkLst>
            <pc:docMk/>
            <pc:sldMasterMk cId="2195125243" sldId="2147484880"/>
            <pc:sldLayoutMk cId="1933917284" sldId="2147484884"/>
          </pc:sldLayoutMkLst>
        </pc:sldLayoutChg>
        <pc:sldLayoutChg chg="del">
          <pc:chgData name="Wilson, Simon (Aruba CTO UKI)" userId="5b25a385-5235-4a4c-9cbb-88ddf0d3d462" providerId="ADAL" clId="{69F85478-B9D1-BC4C-ACD8-A1C192A42E0C}" dt="2018-11-13T16:43:38.561" v="52" actId="2696"/>
          <pc:sldLayoutMkLst>
            <pc:docMk/>
            <pc:sldMasterMk cId="2195125243" sldId="2147484880"/>
            <pc:sldLayoutMk cId="612309952" sldId="2147484885"/>
          </pc:sldLayoutMkLst>
        </pc:sldLayoutChg>
        <pc:sldLayoutChg chg="del">
          <pc:chgData name="Wilson, Simon (Aruba CTO UKI)" userId="5b25a385-5235-4a4c-9cbb-88ddf0d3d462" providerId="ADAL" clId="{69F85478-B9D1-BC4C-ACD8-A1C192A42E0C}" dt="2018-11-13T16:43:38.563" v="53" actId="2696"/>
          <pc:sldLayoutMkLst>
            <pc:docMk/>
            <pc:sldMasterMk cId="2195125243" sldId="2147484880"/>
            <pc:sldLayoutMk cId="2307470386" sldId="2147484886"/>
          </pc:sldLayoutMkLst>
        </pc:sldLayoutChg>
        <pc:sldLayoutChg chg="del">
          <pc:chgData name="Wilson, Simon (Aruba CTO UKI)" userId="5b25a385-5235-4a4c-9cbb-88ddf0d3d462" providerId="ADAL" clId="{69F85478-B9D1-BC4C-ACD8-A1C192A42E0C}" dt="2018-11-13T16:43:38.563" v="54" actId="2696"/>
          <pc:sldLayoutMkLst>
            <pc:docMk/>
            <pc:sldMasterMk cId="2195125243" sldId="2147484880"/>
            <pc:sldLayoutMk cId="2662932150" sldId="2147484888"/>
          </pc:sldLayoutMkLst>
        </pc:sldLayoutChg>
        <pc:sldLayoutChg chg="del">
          <pc:chgData name="Wilson, Simon (Aruba CTO UKI)" userId="5b25a385-5235-4a4c-9cbb-88ddf0d3d462" providerId="ADAL" clId="{69F85478-B9D1-BC4C-ACD8-A1C192A42E0C}" dt="2018-11-13T16:43:38.565" v="55" actId="2696"/>
          <pc:sldLayoutMkLst>
            <pc:docMk/>
            <pc:sldMasterMk cId="2195125243" sldId="2147484880"/>
            <pc:sldLayoutMk cId="2727156101" sldId="2147484889"/>
          </pc:sldLayoutMkLst>
        </pc:sldLayoutChg>
        <pc:sldLayoutChg chg="del">
          <pc:chgData name="Wilson, Simon (Aruba CTO UKI)" userId="5b25a385-5235-4a4c-9cbb-88ddf0d3d462" providerId="ADAL" clId="{69F85478-B9D1-BC4C-ACD8-A1C192A42E0C}" dt="2018-11-13T16:43:38.566" v="56" actId="2696"/>
          <pc:sldLayoutMkLst>
            <pc:docMk/>
            <pc:sldMasterMk cId="2195125243" sldId="2147484880"/>
            <pc:sldLayoutMk cId="802772874" sldId="2147484890"/>
          </pc:sldLayoutMkLst>
        </pc:sldLayoutChg>
        <pc:sldLayoutChg chg="del">
          <pc:chgData name="Wilson, Simon (Aruba CTO UKI)" userId="5b25a385-5235-4a4c-9cbb-88ddf0d3d462" providerId="ADAL" clId="{69F85478-B9D1-BC4C-ACD8-A1C192A42E0C}" dt="2018-11-13T16:43:38.567" v="57" actId="2696"/>
          <pc:sldLayoutMkLst>
            <pc:docMk/>
            <pc:sldMasterMk cId="2195125243" sldId="2147484880"/>
            <pc:sldLayoutMk cId="4086224298" sldId="2147484891"/>
          </pc:sldLayoutMkLst>
        </pc:sldLayoutChg>
        <pc:sldLayoutChg chg="del">
          <pc:chgData name="Wilson, Simon (Aruba CTO UKI)" userId="5b25a385-5235-4a4c-9cbb-88ddf0d3d462" providerId="ADAL" clId="{69F85478-B9D1-BC4C-ACD8-A1C192A42E0C}" dt="2018-11-13T16:43:38.568" v="58" actId="2696"/>
          <pc:sldLayoutMkLst>
            <pc:docMk/>
            <pc:sldMasterMk cId="2195125243" sldId="2147484880"/>
            <pc:sldLayoutMk cId="548995855" sldId="2147484892"/>
          </pc:sldLayoutMkLst>
        </pc:sldLayoutChg>
      </pc:sldMasterChg>
      <pc:sldMasterChg chg="del delSldLayout">
        <pc:chgData name="Wilson, Simon (Aruba CTO UKI)" userId="5b25a385-5235-4a4c-9cbb-88ddf0d3d462" providerId="ADAL" clId="{69F85478-B9D1-BC4C-ACD8-A1C192A42E0C}" dt="2018-11-13T16:43:37.619" v="47" actId="2696"/>
        <pc:sldMasterMkLst>
          <pc:docMk/>
          <pc:sldMasterMk cId="1823710324" sldId="2147484929"/>
        </pc:sldMasterMkLst>
        <pc:sldLayoutChg chg="del">
          <pc:chgData name="Wilson, Simon (Aruba CTO UKI)" userId="5b25a385-5235-4a4c-9cbb-88ddf0d3d462" providerId="ADAL" clId="{69F85478-B9D1-BC4C-ACD8-A1C192A42E0C}" dt="2018-11-13T16:43:37.572" v="0" actId="2696"/>
          <pc:sldLayoutMkLst>
            <pc:docMk/>
            <pc:sldMasterMk cId="1823710324" sldId="2147484929"/>
            <pc:sldLayoutMk cId="1988893062" sldId="2147484930"/>
          </pc:sldLayoutMkLst>
        </pc:sldLayoutChg>
        <pc:sldLayoutChg chg="del">
          <pc:chgData name="Wilson, Simon (Aruba CTO UKI)" userId="5b25a385-5235-4a4c-9cbb-88ddf0d3d462" providerId="ADAL" clId="{69F85478-B9D1-BC4C-ACD8-A1C192A42E0C}" dt="2018-11-13T16:43:37.576" v="1" actId="2696"/>
          <pc:sldLayoutMkLst>
            <pc:docMk/>
            <pc:sldMasterMk cId="1823710324" sldId="2147484929"/>
            <pc:sldLayoutMk cId="170856121" sldId="2147484931"/>
          </pc:sldLayoutMkLst>
        </pc:sldLayoutChg>
        <pc:sldLayoutChg chg="del">
          <pc:chgData name="Wilson, Simon (Aruba CTO UKI)" userId="5b25a385-5235-4a4c-9cbb-88ddf0d3d462" providerId="ADAL" clId="{69F85478-B9D1-BC4C-ACD8-A1C192A42E0C}" dt="2018-11-13T16:43:37.577" v="2" actId="2696"/>
          <pc:sldLayoutMkLst>
            <pc:docMk/>
            <pc:sldMasterMk cId="1823710324" sldId="2147484929"/>
            <pc:sldLayoutMk cId="545777308" sldId="2147484932"/>
          </pc:sldLayoutMkLst>
        </pc:sldLayoutChg>
        <pc:sldLayoutChg chg="del">
          <pc:chgData name="Wilson, Simon (Aruba CTO UKI)" userId="5b25a385-5235-4a4c-9cbb-88ddf0d3d462" providerId="ADAL" clId="{69F85478-B9D1-BC4C-ACD8-A1C192A42E0C}" dt="2018-11-13T16:43:37.578" v="3" actId="2696"/>
          <pc:sldLayoutMkLst>
            <pc:docMk/>
            <pc:sldMasterMk cId="1823710324" sldId="2147484929"/>
            <pc:sldLayoutMk cId="1233511637" sldId="2147484933"/>
          </pc:sldLayoutMkLst>
        </pc:sldLayoutChg>
        <pc:sldLayoutChg chg="del">
          <pc:chgData name="Wilson, Simon (Aruba CTO UKI)" userId="5b25a385-5235-4a4c-9cbb-88ddf0d3d462" providerId="ADAL" clId="{69F85478-B9D1-BC4C-ACD8-A1C192A42E0C}" dt="2018-11-13T16:43:37.580" v="4" actId="2696"/>
          <pc:sldLayoutMkLst>
            <pc:docMk/>
            <pc:sldMasterMk cId="1823710324" sldId="2147484929"/>
            <pc:sldLayoutMk cId="2329821521" sldId="2147484934"/>
          </pc:sldLayoutMkLst>
        </pc:sldLayoutChg>
        <pc:sldLayoutChg chg="del">
          <pc:chgData name="Wilson, Simon (Aruba CTO UKI)" userId="5b25a385-5235-4a4c-9cbb-88ddf0d3d462" providerId="ADAL" clId="{69F85478-B9D1-BC4C-ACD8-A1C192A42E0C}" dt="2018-11-13T16:43:37.581" v="5" actId="2696"/>
          <pc:sldLayoutMkLst>
            <pc:docMk/>
            <pc:sldMasterMk cId="1823710324" sldId="2147484929"/>
            <pc:sldLayoutMk cId="3275543011" sldId="2147484935"/>
          </pc:sldLayoutMkLst>
        </pc:sldLayoutChg>
        <pc:sldLayoutChg chg="del">
          <pc:chgData name="Wilson, Simon (Aruba CTO UKI)" userId="5b25a385-5235-4a4c-9cbb-88ddf0d3d462" providerId="ADAL" clId="{69F85478-B9D1-BC4C-ACD8-A1C192A42E0C}" dt="2018-11-13T16:43:37.582" v="6" actId="2696"/>
          <pc:sldLayoutMkLst>
            <pc:docMk/>
            <pc:sldMasterMk cId="1823710324" sldId="2147484929"/>
            <pc:sldLayoutMk cId="2069887725" sldId="2147484936"/>
          </pc:sldLayoutMkLst>
        </pc:sldLayoutChg>
        <pc:sldLayoutChg chg="del">
          <pc:chgData name="Wilson, Simon (Aruba CTO UKI)" userId="5b25a385-5235-4a4c-9cbb-88ddf0d3d462" providerId="ADAL" clId="{69F85478-B9D1-BC4C-ACD8-A1C192A42E0C}" dt="2018-11-13T16:43:37.582" v="7" actId="2696"/>
          <pc:sldLayoutMkLst>
            <pc:docMk/>
            <pc:sldMasterMk cId="1823710324" sldId="2147484929"/>
            <pc:sldLayoutMk cId="3613995570" sldId="2147484937"/>
          </pc:sldLayoutMkLst>
        </pc:sldLayoutChg>
        <pc:sldLayoutChg chg="del">
          <pc:chgData name="Wilson, Simon (Aruba CTO UKI)" userId="5b25a385-5235-4a4c-9cbb-88ddf0d3d462" providerId="ADAL" clId="{69F85478-B9D1-BC4C-ACD8-A1C192A42E0C}" dt="2018-11-13T16:43:37.583" v="8" actId="2696"/>
          <pc:sldLayoutMkLst>
            <pc:docMk/>
            <pc:sldMasterMk cId="1823710324" sldId="2147484929"/>
            <pc:sldLayoutMk cId="984683157" sldId="2147484938"/>
          </pc:sldLayoutMkLst>
        </pc:sldLayoutChg>
        <pc:sldLayoutChg chg="del">
          <pc:chgData name="Wilson, Simon (Aruba CTO UKI)" userId="5b25a385-5235-4a4c-9cbb-88ddf0d3d462" providerId="ADAL" clId="{69F85478-B9D1-BC4C-ACD8-A1C192A42E0C}" dt="2018-11-13T16:43:37.584" v="9" actId="2696"/>
          <pc:sldLayoutMkLst>
            <pc:docMk/>
            <pc:sldMasterMk cId="1823710324" sldId="2147484929"/>
            <pc:sldLayoutMk cId="2020845382" sldId="2147484939"/>
          </pc:sldLayoutMkLst>
        </pc:sldLayoutChg>
        <pc:sldLayoutChg chg="del">
          <pc:chgData name="Wilson, Simon (Aruba CTO UKI)" userId="5b25a385-5235-4a4c-9cbb-88ddf0d3d462" providerId="ADAL" clId="{69F85478-B9D1-BC4C-ACD8-A1C192A42E0C}" dt="2018-11-13T16:43:37.585" v="10" actId="2696"/>
          <pc:sldLayoutMkLst>
            <pc:docMk/>
            <pc:sldMasterMk cId="1823710324" sldId="2147484929"/>
            <pc:sldLayoutMk cId="2100297100" sldId="2147484940"/>
          </pc:sldLayoutMkLst>
        </pc:sldLayoutChg>
        <pc:sldLayoutChg chg="del">
          <pc:chgData name="Wilson, Simon (Aruba CTO UKI)" userId="5b25a385-5235-4a4c-9cbb-88ddf0d3d462" providerId="ADAL" clId="{69F85478-B9D1-BC4C-ACD8-A1C192A42E0C}" dt="2018-11-13T16:43:37.586" v="11" actId="2696"/>
          <pc:sldLayoutMkLst>
            <pc:docMk/>
            <pc:sldMasterMk cId="1823710324" sldId="2147484929"/>
            <pc:sldLayoutMk cId="2362101871" sldId="2147484941"/>
          </pc:sldLayoutMkLst>
        </pc:sldLayoutChg>
        <pc:sldLayoutChg chg="del">
          <pc:chgData name="Wilson, Simon (Aruba CTO UKI)" userId="5b25a385-5235-4a4c-9cbb-88ddf0d3d462" providerId="ADAL" clId="{69F85478-B9D1-BC4C-ACD8-A1C192A42E0C}" dt="2018-11-13T16:43:37.587" v="12" actId="2696"/>
          <pc:sldLayoutMkLst>
            <pc:docMk/>
            <pc:sldMasterMk cId="1823710324" sldId="2147484929"/>
            <pc:sldLayoutMk cId="3274670853" sldId="2147484942"/>
          </pc:sldLayoutMkLst>
        </pc:sldLayoutChg>
        <pc:sldLayoutChg chg="del">
          <pc:chgData name="Wilson, Simon (Aruba CTO UKI)" userId="5b25a385-5235-4a4c-9cbb-88ddf0d3d462" providerId="ADAL" clId="{69F85478-B9D1-BC4C-ACD8-A1C192A42E0C}" dt="2018-11-13T16:43:37.588" v="13" actId="2696"/>
          <pc:sldLayoutMkLst>
            <pc:docMk/>
            <pc:sldMasterMk cId="1823710324" sldId="2147484929"/>
            <pc:sldLayoutMk cId="2410884987" sldId="2147484943"/>
          </pc:sldLayoutMkLst>
        </pc:sldLayoutChg>
        <pc:sldLayoutChg chg="del">
          <pc:chgData name="Wilson, Simon (Aruba CTO UKI)" userId="5b25a385-5235-4a4c-9cbb-88ddf0d3d462" providerId="ADAL" clId="{69F85478-B9D1-BC4C-ACD8-A1C192A42E0C}" dt="2018-11-13T16:43:37.589" v="14" actId="2696"/>
          <pc:sldLayoutMkLst>
            <pc:docMk/>
            <pc:sldMasterMk cId="1823710324" sldId="2147484929"/>
            <pc:sldLayoutMk cId="2119159668" sldId="2147484944"/>
          </pc:sldLayoutMkLst>
        </pc:sldLayoutChg>
        <pc:sldLayoutChg chg="del">
          <pc:chgData name="Wilson, Simon (Aruba CTO UKI)" userId="5b25a385-5235-4a4c-9cbb-88ddf0d3d462" providerId="ADAL" clId="{69F85478-B9D1-BC4C-ACD8-A1C192A42E0C}" dt="2018-11-13T16:43:37.589" v="15" actId="2696"/>
          <pc:sldLayoutMkLst>
            <pc:docMk/>
            <pc:sldMasterMk cId="1823710324" sldId="2147484929"/>
            <pc:sldLayoutMk cId="1187524949" sldId="2147484945"/>
          </pc:sldLayoutMkLst>
        </pc:sldLayoutChg>
        <pc:sldLayoutChg chg="del">
          <pc:chgData name="Wilson, Simon (Aruba CTO UKI)" userId="5b25a385-5235-4a4c-9cbb-88ddf0d3d462" providerId="ADAL" clId="{69F85478-B9D1-BC4C-ACD8-A1C192A42E0C}" dt="2018-11-13T16:43:37.590" v="16" actId="2696"/>
          <pc:sldLayoutMkLst>
            <pc:docMk/>
            <pc:sldMasterMk cId="1823710324" sldId="2147484929"/>
            <pc:sldLayoutMk cId="4086144861" sldId="2147484946"/>
          </pc:sldLayoutMkLst>
        </pc:sldLayoutChg>
        <pc:sldLayoutChg chg="del">
          <pc:chgData name="Wilson, Simon (Aruba CTO UKI)" userId="5b25a385-5235-4a4c-9cbb-88ddf0d3d462" providerId="ADAL" clId="{69F85478-B9D1-BC4C-ACD8-A1C192A42E0C}" dt="2018-11-13T16:43:37.590" v="17" actId="2696"/>
          <pc:sldLayoutMkLst>
            <pc:docMk/>
            <pc:sldMasterMk cId="1823710324" sldId="2147484929"/>
            <pc:sldLayoutMk cId="952480807" sldId="2147484947"/>
          </pc:sldLayoutMkLst>
        </pc:sldLayoutChg>
        <pc:sldLayoutChg chg="del">
          <pc:chgData name="Wilson, Simon (Aruba CTO UKI)" userId="5b25a385-5235-4a4c-9cbb-88ddf0d3d462" providerId="ADAL" clId="{69F85478-B9D1-BC4C-ACD8-A1C192A42E0C}" dt="2018-11-13T16:43:37.591" v="18" actId="2696"/>
          <pc:sldLayoutMkLst>
            <pc:docMk/>
            <pc:sldMasterMk cId="1823710324" sldId="2147484929"/>
            <pc:sldLayoutMk cId="719583157" sldId="2147484948"/>
          </pc:sldLayoutMkLst>
        </pc:sldLayoutChg>
        <pc:sldLayoutChg chg="del">
          <pc:chgData name="Wilson, Simon (Aruba CTO UKI)" userId="5b25a385-5235-4a4c-9cbb-88ddf0d3d462" providerId="ADAL" clId="{69F85478-B9D1-BC4C-ACD8-A1C192A42E0C}" dt="2018-11-13T16:43:37.592" v="19" actId="2696"/>
          <pc:sldLayoutMkLst>
            <pc:docMk/>
            <pc:sldMasterMk cId="1823710324" sldId="2147484929"/>
            <pc:sldLayoutMk cId="1013465595" sldId="2147484949"/>
          </pc:sldLayoutMkLst>
        </pc:sldLayoutChg>
        <pc:sldLayoutChg chg="del">
          <pc:chgData name="Wilson, Simon (Aruba CTO UKI)" userId="5b25a385-5235-4a4c-9cbb-88ddf0d3d462" providerId="ADAL" clId="{69F85478-B9D1-BC4C-ACD8-A1C192A42E0C}" dt="2018-11-13T16:43:37.593" v="20" actId="2696"/>
          <pc:sldLayoutMkLst>
            <pc:docMk/>
            <pc:sldMasterMk cId="1823710324" sldId="2147484929"/>
            <pc:sldLayoutMk cId="3679223958" sldId="2147484950"/>
          </pc:sldLayoutMkLst>
        </pc:sldLayoutChg>
        <pc:sldLayoutChg chg="del">
          <pc:chgData name="Wilson, Simon (Aruba CTO UKI)" userId="5b25a385-5235-4a4c-9cbb-88ddf0d3d462" providerId="ADAL" clId="{69F85478-B9D1-BC4C-ACD8-A1C192A42E0C}" dt="2018-11-13T16:43:37.593" v="21" actId="2696"/>
          <pc:sldLayoutMkLst>
            <pc:docMk/>
            <pc:sldMasterMk cId="1823710324" sldId="2147484929"/>
            <pc:sldLayoutMk cId="1532030572" sldId="2147484951"/>
          </pc:sldLayoutMkLst>
        </pc:sldLayoutChg>
        <pc:sldLayoutChg chg="del">
          <pc:chgData name="Wilson, Simon (Aruba CTO UKI)" userId="5b25a385-5235-4a4c-9cbb-88ddf0d3d462" providerId="ADAL" clId="{69F85478-B9D1-BC4C-ACD8-A1C192A42E0C}" dt="2018-11-13T16:43:37.594" v="22" actId="2696"/>
          <pc:sldLayoutMkLst>
            <pc:docMk/>
            <pc:sldMasterMk cId="1823710324" sldId="2147484929"/>
            <pc:sldLayoutMk cId="1004057734" sldId="2147484952"/>
          </pc:sldLayoutMkLst>
        </pc:sldLayoutChg>
        <pc:sldLayoutChg chg="del">
          <pc:chgData name="Wilson, Simon (Aruba CTO UKI)" userId="5b25a385-5235-4a4c-9cbb-88ddf0d3d462" providerId="ADAL" clId="{69F85478-B9D1-BC4C-ACD8-A1C192A42E0C}" dt="2018-11-13T16:43:37.595" v="23" actId="2696"/>
          <pc:sldLayoutMkLst>
            <pc:docMk/>
            <pc:sldMasterMk cId="1823710324" sldId="2147484929"/>
            <pc:sldLayoutMk cId="762090921" sldId="2147484953"/>
          </pc:sldLayoutMkLst>
        </pc:sldLayoutChg>
        <pc:sldLayoutChg chg="del">
          <pc:chgData name="Wilson, Simon (Aruba CTO UKI)" userId="5b25a385-5235-4a4c-9cbb-88ddf0d3d462" providerId="ADAL" clId="{69F85478-B9D1-BC4C-ACD8-A1C192A42E0C}" dt="2018-11-13T16:43:37.596" v="24" actId="2696"/>
          <pc:sldLayoutMkLst>
            <pc:docMk/>
            <pc:sldMasterMk cId="1823710324" sldId="2147484929"/>
            <pc:sldLayoutMk cId="2269193306" sldId="2147484954"/>
          </pc:sldLayoutMkLst>
        </pc:sldLayoutChg>
        <pc:sldLayoutChg chg="del">
          <pc:chgData name="Wilson, Simon (Aruba CTO UKI)" userId="5b25a385-5235-4a4c-9cbb-88ddf0d3d462" providerId="ADAL" clId="{69F85478-B9D1-BC4C-ACD8-A1C192A42E0C}" dt="2018-11-13T16:43:37.597" v="25" actId="2696"/>
          <pc:sldLayoutMkLst>
            <pc:docMk/>
            <pc:sldMasterMk cId="1823710324" sldId="2147484929"/>
            <pc:sldLayoutMk cId="2412036465" sldId="2147484955"/>
          </pc:sldLayoutMkLst>
        </pc:sldLayoutChg>
        <pc:sldLayoutChg chg="del">
          <pc:chgData name="Wilson, Simon (Aruba CTO UKI)" userId="5b25a385-5235-4a4c-9cbb-88ddf0d3d462" providerId="ADAL" clId="{69F85478-B9D1-BC4C-ACD8-A1C192A42E0C}" dt="2018-11-13T16:43:37.597" v="26" actId="2696"/>
          <pc:sldLayoutMkLst>
            <pc:docMk/>
            <pc:sldMasterMk cId="1823710324" sldId="2147484929"/>
            <pc:sldLayoutMk cId="3133950391" sldId="2147484956"/>
          </pc:sldLayoutMkLst>
        </pc:sldLayoutChg>
        <pc:sldLayoutChg chg="del">
          <pc:chgData name="Wilson, Simon (Aruba CTO UKI)" userId="5b25a385-5235-4a4c-9cbb-88ddf0d3d462" providerId="ADAL" clId="{69F85478-B9D1-BC4C-ACD8-A1C192A42E0C}" dt="2018-11-13T16:43:37.598" v="27" actId="2696"/>
          <pc:sldLayoutMkLst>
            <pc:docMk/>
            <pc:sldMasterMk cId="1823710324" sldId="2147484929"/>
            <pc:sldLayoutMk cId="4204416912" sldId="2147484957"/>
          </pc:sldLayoutMkLst>
        </pc:sldLayoutChg>
        <pc:sldLayoutChg chg="del">
          <pc:chgData name="Wilson, Simon (Aruba CTO UKI)" userId="5b25a385-5235-4a4c-9cbb-88ddf0d3d462" providerId="ADAL" clId="{69F85478-B9D1-BC4C-ACD8-A1C192A42E0C}" dt="2018-11-13T16:43:37.599" v="28" actId="2696"/>
          <pc:sldLayoutMkLst>
            <pc:docMk/>
            <pc:sldMasterMk cId="1823710324" sldId="2147484929"/>
            <pc:sldLayoutMk cId="3947229536" sldId="2147484958"/>
          </pc:sldLayoutMkLst>
        </pc:sldLayoutChg>
        <pc:sldLayoutChg chg="del">
          <pc:chgData name="Wilson, Simon (Aruba CTO UKI)" userId="5b25a385-5235-4a4c-9cbb-88ddf0d3d462" providerId="ADAL" clId="{69F85478-B9D1-BC4C-ACD8-A1C192A42E0C}" dt="2018-11-13T16:43:37.600" v="29" actId="2696"/>
          <pc:sldLayoutMkLst>
            <pc:docMk/>
            <pc:sldMasterMk cId="1823710324" sldId="2147484929"/>
            <pc:sldLayoutMk cId="2283573833" sldId="2147484959"/>
          </pc:sldLayoutMkLst>
        </pc:sldLayoutChg>
        <pc:sldLayoutChg chg="del">
          <pc:chgData name="Wilson, Simon (Aruba CTO UKI)" userId="5b25a385-5235-4a4c-9cbb-88ddf0d3d462" providerId="ADAL" clId="{69F85478-B9D1-BC4C-ACD8-A1C192A42E0C}" dt="2018-11-13T16:43:37.600" v="30" actId="2696"/>
          <pc:sldLayoutMkLst>
            <pc:docMk/>
            <pc:sldMasterMk cId="1823710324" sldId="2147484929"/>
            <pc:sldLayoutMk cId="1263680090" sldId="2147484960"/>
          </pc:sldLayoutMkLst>
        </pc:sldLayoutChg>
        <pc:sldLayoutChg chg="del">
          <pc:chgData name="Wilson, Simon (Aruba CTO UKI)" userId="5b25a385-5235-4a4c-9cbb-88ddf0d3d462" providerId="ADAL" clId="{69F85478-B9D1-BC4C-ACD8-A1C192A42E0C}" dt="2018-11-13T16:43:37.601" v="31" actId="2696"/>
          <pc:sldLayoutMkLst>
            <pc:docMk/>
            <pc:sldMasterMk cId="1823710324" sldId="2147484929"/>
            <pc:sldLayoutMk cId="3741133020" sldId="2147484961"/>
          </pc:sldLayoutMkLst>
        </pc:sldLayoutChg>
        <pc:sldLayoutChg chg="del">
          <pc:chgData name="Wilson, Simon (Aruba CTO UKI)" userId="5b25a385-5235-4a4c-9cbb-88ddf0d3d462" providerId="ADAL" clId="{69F85478-B9D1-BC4C-ACD8-A1C192A42E0C}" dt="2018-11-13T16:43:37.602" v="32" actId="2696"/>
          <pc:sldLayoutMkLst>
            <pc:docMk/>
            <pc:sldMasterMk cId="1823710324" sldId="2147484929"/>
            <pc:sldLayoutMk cId="3156606302" sldId="2147484962"/>
          </pc:sldLayoutMkLst>
        </pc:sldLayoutChg>
        <pc:sldLayoutChg chg="del">
          <pc:chgData name="Wilson, Simon (Aruba CTO UKI)" userId="5b25a385-5235-4a4c-9cbb-88ddf0d3d462" providerId="ADAL" clId="{69F85478-B9D1-BC4C-ACD8-A1C192A42E0C}" dt="2018-11-13T16:43:37.603" v="33" actId="2696"/>
          <pc:sldLayoutMkLst>
            <pc:docMk/>
            <pc:sldMasterMk cId="1823710324" sldId="2147484929"/>
            <pc:sldLayoutMk cId="3098082076" sldId="2147484963"/>
          </pc:sldLayoutMkLst>
        </pc:sldLayoutChg>
        <pc:sldLayoutChg chg="del">
          <pc:chgData name="Wilson, Simon (Aruba CTO UKI)" userId="5b25a385-5235-4a4c-9cbb-88ddf0d3d462" providerId="ADAL" clId="{69F85478-B9D1-BC4C-ACD8-A1C192A42E0C}" dt="2018-11-13T16:43:37.603" v="34" actId="2696"/>
          <pc:sldLayoutMkLst>
            <pc:docMk/>
            <pc:sldMasterMk cId="1823710324" sldId="2147484929"/>
            <pc:sldLayoutMk cId="1822228406" sldId="2147484964"/>
          </pc:sldLayoutMkLst>
        </pc:sldLayoutChg>
        <pc:sldLayoutChg chg="del">
          <pc:chgData name="Wilson, Simon (Aruba CTO UKI)" userId="5b25a385-5235-4a4c-9cbb-88ddf0d3d462" providerId="ADAL" clId="{69F85478-B9D1-BC4C-ACD8-A1C192A42E0C}" dt="2018-11-13T16:43:37.604" v="35" actId="2696"/>
          <pc:sldLayoutMkLst>
            <pc:docMk/>
            <pc:sldMasterMk cId="1823710324" sldId="2147484929"/>
            <pc:sldLayoutMk cId="1246753166" sldId="2147484965"/>
          </pc:sldLayoutMkLst>
        </pc:sldLayoutChg>
        <pc:sldLayoutChg chg="del">
          <pc:chgData name="Wilson, Simon (Aruba CTO UKI)" userId="5b25a385-5235-4a4c-9cbb-88ddf0d3d462" providerId="ADAL" clId="{69F85478-B9D1-BC4C-ACD8-A1C192A42E0C}" dt="2018-11-13T16:43:37.605" v="36" actId="2696"/>
          <pc:sldLayoutMkLst>
            <pc:docMk/>
            <pc:sldMasterMk cId="1823710324" sldId="2147484929"/>
            <pc:sldLayoutMk cId="3320637531" sldId="2147484966"/>
          </pc:sldLayoutMkLst>
        </pc:sldLayoutChg>
        <pc:sldLayoutChg chg="del">
          <pc:chgData name="Wilson, Simon (Aruba CTO UKI)" userId="5b25a385-5235-4a4c-9cbb-88ddf0d3d462" providerId="ADAL" clId="{69F85478-B9D1-BC4C-ACD8-A1C192A42E0C}" dt="2018-11-13T16:43:37.606" v="37" actId="2696"/>
          <pc:sldLayoutMkLst>
            <pc:docMk/>
            <pc:sldMasterMk cId="1823710324" sldId="2147484929"/>
            <pc:sldLayoutMk cId="2875578482" sldId="2147484967"/>
          </pc:sldLayoutMkLst>
        </pc:sldLayoutChg>
        <pc:sldLayoutChg chg="del">
          <pc:chgData name="Wilson, Simon (Aruba CTO UKI)" userId="5b25a385-5235-4a4c-9cbb-88ddf0d3d462" providerId="ADAL" clId="{69F85478-B9D1-BC4C-ACD8-A1C192A42E0C}" dt="2018-11-13T16:43:37.607" v="38" actId="2696"/>
          <pc:sldLayoutMkLst>
            <pc:docMk/>
            <pc:sldMasterMk cId="1823710324" sldId="2147484929"/>
            <pc:sldLayoutMk cId="2447234282" sldId="2147484968"/>
          </pc:sldLayoutMkLst>
        </pc:sldLayoutChg>
        <pc:sldLayoutChg chg="del">
          <pc:chgData name="Wilson, Simon (Aruba CTO UKI)" userId="5b25a385-5235-4a4c-9cbb-88ddf0d3d462" providerId="ADAL" clId="{69F85478-B9D1-BC4C-ACD8-A1C192A42E0C}" dt="2018-11-13T16:43:37.608" v="39" actId="2696"/>
          <pc:sldLayoutMkLst>
            <pc:docMk/>
            <pc:sldMasterMk cId="1823710324" sldId="2147484929"/>
            <pc:sldLayoutMk cId="3428502825" sldId="2147484969"/>
          </pc:sldLayoutMkLst>
        </pc:sldLayoutChg>
        <pc:sldLayoutChg chg="del">
          <pc:chgData name="Wilson, Simon (Aruba CTO UKI)" userId="5b25a385-5235-4a4c-9cbb-88ddf0d3d462" providerId="ADAL" clId="{69F85478-B9D1-BC4C-ACD8-A1C192A42E0C}" dt="2018-11-13T16:43:37.609" v="40" actId="2696"/>
          <pc:sldLayoutMkLst>
            <pc:docMk/>
            <pc:sldMasterMk cId="1823710324" sldId="2147484929"/>
            <pc:sldLayoutMk cId="1000373035" sldId="2147484970"/>
          </pc:sldLayoutMkLst>
        </pc:sldLayoutChg>
        <pc:sldLayoutChg chg="del">
          <pc:chgData name="Wilson, Simon (Aruba CTO UKI)" userId="5b25a385-5235-4a4c-9cbb-88ddf0d3d462" providerId="ADAL" clId="{69F85478-B9D1-BC4C-ACD8-A1C192A42E0C}" dt="2018-11-13T16:43:37.610" v="41" actId="2696"/>
          <pc:sldLayoutMkLst>
            <pc:docMk/>
            <pc:sldMasterMk cId="1823710324" sldId="2147484929"/>
            <pc:sldLayoutMk cId="134918630" sldId="2147484971"/>
          </pc:sldLayoutMkLst>
        </pc:sldLayoutChg>
        <pc:sldLayoutChg chg="del">
          <pc:chgData name="Wilson, Simon (Aruba CTO UKI)" userId="5b25a385-5235-4a4c-9cbb-88ddf0d3d462" providerId="ADAL" clId="{69F85478-B9D1-BC4C-ACD8-A1C192A42E0C}" dt="2018-11-13T16:43:37.611" v="42" actId="2696"/>
          <pc:sldLayoutMkLst>
            <pc:docMk/>
            <pc:sldMasterMk cId="1823710324" sldId="2147484929"/>
            <pc:sldLayoutMk cId="668835248" sldId="2147484972"/>
          </pc:sldLayoutMkLst>
        </pc:sldLayoutChg>
        <pc:sldLayoutChg chg="del">
          <pc:chgData name="Wilson, Simon (Aruba CTO UKI)" userId="5b25a385-5235-4a4c-9cbb-88ddf0d3d462" providerId="ADAL" clId="{69F85478-B9D1-BC4C-ACD8-A1C192A42E0C}" dt="2018-11-13T16:43:37.612" v="43" actId="2696"/>
          <pc:sldLayoutMkLst>
            <pc:docMk/>
            <pc:sldMasterMk cId="1823710324" sldId="2147484929"/>
            <pc:sldLayoutMk cId="2189953660" sldId="2147484973"/>
          </pc:sldLayoutMkLst>
        </pc:sldLayoutChg>
        <pc:sldLayoutChg chg="del">
          <pc:chgData name="Wilson, Simon (Aruba CTO UKI)" userId="5b25a385-5235-4a4c-9cbb-88ddf0d3d462" providerId="ADAL" clId="{69F85478-B9D1-BC4C-ACD8-A1C192A42E0C}" dt="2018-11-13T16:43:37.613" v="44" actId="2696"/>
          <pc:sldLayoutMkLst>
            <pc:docMk/>
            <pc:sldMasterMk cId="1823710324" sldId="2147484929"/>
            <pc:sldLayoutMk cId="3025794045" sldId="2147484974"/>
          </pc:sldLayoutMkLst>
        </pc:sldLayoutChg>
        <pc:sldLayoutChg chg="del">
          <pc:chgData name="Wilson, Simon (Aruba CTO UKI)" userId="5b25a385-5235-4a4c-9cbb-88ddf0d3d462" providerId="ADAL" clId="{69F85478-B9D1-BC4C-ACD8-A1C192A42E0C}" dt="2018-11-13T16:43:37.614" v="45" actId="2696"/>
          <pc:sldLayoutMkLst>
            <pc:docMk/>
            <pc:sldMasterMk cId="1823710324" sldId="2147484929"/>
            <pc:sldLayoutMk cId="3375596250" sldId="2147484975"/>
          </pc:sldLayoutMkLst>
        </pc:sldLayoutChg>
        <pc:sldLayoutChg chg="del">
          <pc:chgData name="Wilson, Simon (Aruba CTO UKI)" userId="5b25a385-5235-4a4c-9cbb-88ddf0d3d462" providerId="ADAL" clId="{69F85478-B9D1-BC4C-ACD8-A1C192A42E0C}" dt="2018-11-13T16:43:37.615" v="46" actId="2696"/>
          <pc:sldLayoutMkLst>
            <pc:docMk/>
            <pc:sldMasterMk cId="1823710324" sldId="2147484929"/>
            <pc:sldLayoutMk cId="3018058688" sldId="21474849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t>11/13/18</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t>‹#›</a:t>
            </a:fld>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vl1pPr>
          </a:lstStyle>
          <a:p>
            <a:endParaRPr/>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vl1pPr>
          </a:lstStyle>
          <a:p>
            <a:fld id="{5BFEAE42-E3FE-4405-B7FC-4425D05B92A0}" type="slidenum">
              <a:rPr/>
              <a:pPr/>
              <a:t>‹#›</a:t>
            </a:fld>
            <a:endParaRPr/>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Arial" panose="020B0604020202020204" pitchFamily="34" charset="0"/>
      <a:buChar char=" "/>
      <a:defRPr sz="1100" kern="1200">
        <a:solidFill>
          <a:schemeClr val="tx1"/>
        </a:solidFill>
        <a:latin typeface="+mn-lt"/>
        <a:ea typeface="+mn-ea"/>
        <a:cs typeface="+mn-cs"/>
      </a:defRPr>
    </a:lvl1pPr>
    <a:lvl2pPr marL="228600" indent="-13716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365760" indent="-109728" algn="l" defTabSz="9144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3pPr>
    <a:lvl4pPr marL="548640" indent="-109728"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31520" indent="-109728"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endParaRPr lang="en-US" dirty="0">
              <a:solidFill>
                <a:srgbClr val="3A393E"/>
              </a:solidFill>
              <a:latin typeface="ArialMT" charset="0"/>
            </a:endParaRPr>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938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lnSpcReduction="10000"/>
          </a:bodyPr>
          <a:lstStyle/>
          <a:p>
            <a:r>
              <a:rPr lang="en-US" sz="1600" dirty="0" err="1"/>
              <a:t>App</a:t>
            </a:r>
            <a:r>
              <a:rPr lang="en-US" sz="1600" baseline="0" dirty="0" err="1"/>
              <a:t>RF</a:t>
            </a:r>
            <a:r>
              <a:rPr lang="en-US" sz="1600" baseline="0" dirty="0"/>
              <a:t> intelligently monitors application usage and web traffic to secure and optimize the network. Deep Packet Inspection monitors usage and performance while optimizing bandwidth, priority and network paths in real time –even for applications that are encrypted or appear as web traffic.  Application RF provides visibility into over 1800 applications including applications such as Box, Skype, SalesForce.com and share point. </a:t>
            </a:r>
          </a:p>
          <a:p>
            <a:endParaRPr lang="en-US" sz="1600" baseline="0" dirty="0"/>
          </a:p>
          <a:p>
            <a:r>
              <a:rPr lang="en-US" sz="1600" baseline="0" dirty="0"/>
              <a:t>Application RF also provides web content filtering enabling IT to control what users can browse on the internet. App. RF redirects web URLs to a cloud database  that contains up to date content and reputation information of millions of web pages. This information can be used to determine what type of application and web browsing are allowed on the network at what time of day. For example you can allow Netflix traffic after hours. The application RF Cloud database is updated in real-time with malicious web addresses so you can catch new types of web attack before they can cause damages. Clients can be configured to use APP RF web filtering even when they are not on an Aruba network which keeps client safe no matter where they are. Web content filtering protects the network against viruses and malware gives IT control over which web sites users can access.</a:t>
            </a:r>
            <a:endParaRPr lang="en-US" sz="1600" dirty="0"/>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3302380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65072" indent="0">
              <a:buFontTx/>
              <a:buNone/>
              <a:defRPr/>
            </a:pPr>
            <a:endParaRPr lang="en-US" sz="1100" dirty="0">
              <a:solidFill>
                <a:srgbClr val="FFFFFF"/>
              </a:solidFill>
            </a:endParaRPr>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smtClean="0">
                <a:solidFill>
                  <a:prstClr val="black"/>
                </a:solidFill>
                <a:latin typeface="Calibri"/>
              </a:rPr>
              <a:pPr>
                <a:defRPr/>
              </a:pPr>
              <a:t>12</a:t>
            </a:fld>
            <a:endParaRPr lang="en-US" altLang="ja-JP">
              <a:solidFill>
                <a:prstClr val="black"/>
              </a:solidFill>
              <a:latin typeface="Calibri"/>
            </a:endParaRPr>
          </a:p>
        </p:txBody>
      </p:sp>
    </p:spTree>
    <p:extLst>
      <p:ext uri="{BB962C8B-B14F-4D97-AF65-F5344CB8AC3E}">
        <p14:creationId xmlns:p14="http://schemas.microsoft.com/office/powerpoint/2010/main" val="2732464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290455" indent="-225380">
              <a:buFontTx/>
              <a:buChar char="-"/>
              <a:defRPr/>
            </a:pPr>
            <a:r>
              <a:rPr lang="en-IN" sz="1100" dirty="0">
                <a:solidFill>
                  <a:srgbClr val="FFFFFF"/>
                </a:solidFill>
              </a:rPr>
              <a:t>Custom captive portals – logo, background, </a:t>
            </a:r>
            <a:r>
              <a:rPr lang="en-IN" sz="1100" dirty="0" err="1">
                <a:solidFill>
                  <a:srgbClr val="FFFFFF"/>
                </a:solidFill>
              </a:rPr>
              <a:t>color</a:t>
            </a:r>
            <a:r>
              <a:rPr lang="en-IN" sz="1100" dirty="0">
                <a:solidFill>
                  <a:prstClr val="white"/>
                </a:solidFill>
              </a:rPr>
              <a:t>, ads</a:t>
            </a:r>
          </a:p>
          <a:p>
            <a:pPr marL="290455" indent="-225380">
              <a:buFontTx/>
              <a:buChar char="-"/>
              <a:defRPr/>
            </a:pPr>
            <a:r>
              <a:rPr lang="en-IN" sz="1100" dirty="0">
                <a:solidFill>
                  <a:prstClr val="white"/>
                </a:solidFill>
              </a:rPr>
              <a:t>Registration choices – anonymous, self-registration, social login, Facebook Wi-Fi</a:t>
            </a:r>
          </a:p>
          <a:p>
            <a:pPr marL="290455" indent="-225380">
              <a:buFontTx/>
              <a:buChar char="-"/>
              <a:defRPr/>
            </a:pPr>
            <a:r>
              <a:rPr lang="en-IN" sz="1100" dirty="0">
                <a:solidFill>
                  <a:prstClr val="white"/>
                </a:solidFill>
              </a:rPr>
              <a:t>Control options – duration, usage, landing page</a:t>
            </a:r>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smtClean="0">
                <a:solidFill>
                  <a:prstClr val="black"/>
                </a:solidFill>
                <a:latin typeface="Calibri"/>
              </a:rPr>
              <a:pPr>
                <a:defRPr/>
              </a:pPr>
              <a:t>13</a:t>
            </a:fld>
            <a:endParaRPr lang="en-US" altLang="ja-JP">
              <a:solidFill>
                <a:prstClr val="black"/>
              </a:solidFill>
              <a:latin typeface="Calibri"/>
            </a:endParaRPr>
          </a:p>
        </p:txBody>
      </p:sp>
    </p:spTree>
    <p:extLst>
      <p:ext uri="{BB962C8B-B14F-4D97-AF65-F5344CB8AC3E}">
        <p14:creationId xmlns:p14="http://schemas.microsoft.com/office/powerpoint/2010/main" val="1733135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236522" indent="-171450">
              <a:buFont typeface="Arial" panose="020B0604020202020204" pitchFamily="34" charset="0"/>
              <a:buChar char="•"/>
              <a:defRPr/>
            </a:pPr>
            <a:r>
              <a:rPr lang="en-US" sz="1100" dirty="0">
                <a:solidFill>
                  <a:srgbClr val="FFFFFF"/>
                </a:solidFill>
              </a:rPr>
              <a:t>Customer traffic &amp; engagement   based on presence &amp; RSSI</a:t>
            </a:r>
          </a:p>
          <a:p>
            <a:pPr marL="236522" indent="-171450">
              <a:buFont typeface="Arial" panose="020B0604020202020204" pitchFamily="34" charset="0"/>
              <a:buChar char="•"/>
              <a:defRPr/>
            </a:pPr>
            <a:r>
              <a:rPr lang="en-US" sz="1100" dirty="0">
                <a:solidFill>
                  <a:srgbClr val="FFFFFF"/>
                </a:solidFill>
              </a:rPr>
              <a:t>Customizable conversion metrics</a:t>
            </a:r>
          </a:p>
          <a:p>
            <a:pPr marL="236522" indent="-171450">
              <a:buFont typeface="Arial" panose="020B0604020202020204" pitchFamily="34" charset="0"/>
              <a:buChar char="•"/>
              <a:defRPr/>
            </a:pPr>
            <a:r>
              <a:rPr lang="en-US" sz="1100" dirty="0">
                <a:solidFill>
                  <a:srgbClr val="FFFFFF"/>
                </a:solidFill>
              </a:rPr>
              <a:t>Insight across stores &amp; times</a:t>
            </a:r>
          </a:p>
          <a:p>
            <a:pPr marL="236522" indent="-171450">
              <a:buFont typeface="Arial" panose="020B0604020202020204" pitchFamily="34" charset="0"/>
              <a:buChar char="•"/>
              <a:defRPr/>
            </a:pPr>
            <a:r>
              <a:rPr lang="en-US" sz="1100" dirty="0">
                <a:solidFill>
                  <a:srgbClr val="FFFFFF"/>
                </a:solidFill>
              </a:rPr>
              <a:t>No device connection required!</a:t>
            </a:r>
          </a:p>
          <a:p>
            <a:pPr marL="45720" indent="-36576">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820460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dirty="0"/>
              <a:t>This section outlines</a:t>
            </a:r>
            <a:r>
              <a:rPr lang="en-US" baseline="0" dirty="0"/>
              <a:t> the Expanded Services features of Aruba Central</a:t>
            </a:r>
            <a:endParaRPr lang="en-US" dirty="0"/>
          </a:p>
        </p:txBody>
      </p:sp>
      <p:sp>
        <p:nvSpPr>
          <p:cNvPr id="4" name="Slide Number Placeholder 3"/>
          <p:cNvSpPr>
            <a:spLocks noGrp="1"/>
          </p:cNvSpPr>
          <p:nvPr>
            <p:ph type="sldNum" sz="quarter" idx="10"/>
          </p:nvPr>
        </p:nvSpPr>
        <p:spPr/>
        <p:txBody>
          <a:bodyPr/>
          <a:lstStyle/>
          <a:p>
            <a:fld id="{71F85CEB-476A-7449-ABC1-CB7B12957FEF}" type="slidenum">
              <a:rPr lang="en-US" smtClean="0">
                <a:solidFill>
                  <a:prstClr val="black"/>
                </a:solidFill>
                <a:latin typeface="Calibri" panose="020F0502020204030204"/>
              </a: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62980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65072" indent="0">
              <a:buFontTx/>
              <a:buNone/>
              <a:defRPr/>
            </a:pPr>
            <a:endParaRPr lang="en-US" sz="1100" dirty="0">
              <a:solidFill>
                <a:srgbClr val="FFFFFF"/>
              </a:solidFill>
            </a:endParaRPr>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smtClean="0">
                <a:solidFill>
                  <a:prstClr val="black"/>
                </a:solidFill>
                <a:latin typeface="Calibri"/>
              </a:rPr>
              <a:pPr>
                <a:defRPr/>
              </a:pPr>
              <a:t>16</a:t>
            </a:fld>
            <a:endParaRPr lang="en-US" altLang="ja-JP">
              <a:solidFill>
                <a:prstClr val="black"/>
              </a:solidFill>
              <a:latin typeface="Calibri"/>
            </a:endParaRPr>
          </a:p>
        </p:txBody>
      </p:sp>
    </p:spTree>
    <p:extLst>
      <p:ext uri="{BB962C8B-B14F-4D97-AF65-F5344CB8AC3E}">
        <p14:creationId xmlns:p14="http://schemas.microsoft.com/office/powerpoint/2010/main" val="1772559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indent="0">
              <a:lnSpc>
                <a:spcPct val="160000"/>
              </a:lnSpc>
              <a:spcBef>
                <a:spcPts val="0"/>
              </a:spcBef>
              <a:buNone/>
            </a:pPr>
            <a:endParaRPr lang="en-US" sz="1600" kern="0" dirty="0">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986243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endParaRPr lang="en-US" baseline="0" dirty="0"/>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780002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dirty="0"/>
              <a:t>Why Aruba –</a:t>
            </a:r>
          </a:p>
          <a:p>
            <a:endParaRPr lang="en-US" dirty="0"/>
          </a:p>
          <a:p>
            <a:pPr marL="9144" indent="0">
              <a:buNone/>
            </a:pPr>
            <a:r>
              <a:rPr lang="en-US" baseline="0" dirty="0"/>
              <a:t>We’ve clearly demonstrated our position as a Best In Class Infrastructure provider with a solid Leaders Quadrant position in Gartner’s Magic Quadrant and receiving the top scores in Critical Capabilities Use Cases.  We also provide a single product family for on-premises and cloud with workflow based management solutions.</a:t>
            </a:r>
          </a:p>
          <a:p>
            <a:pPr marL="9144" indent="0">
              <a:buNone/>
            </a:pPr>
            <a:endParaRPr lang="en-US" baseline="0" dirty="0"/>
          </a:p>
          <a:p>
            <a:pPr marL="9144" indent="0">
              <a:buNone/>
            </a:pPr>
            <a:r>
              <a:rPr lang="en-US" baseline="0" dirty="0"/>
              <a:t>Our management solutions are designed to ensure the quality of service for today’s demanding mobile environments. A single pane of glass for wired and wireless, enhanced tools and integrated security a key proof points – highlighting our closely held belief of Customer First, Customer Last. </a:t>
            </a:r>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uk-UA" smtClean="0">
                <a:solidFill>
                  <a:prstClr val="black"/>
                </a:solidFill>
              </a:rPr>
              <a:pPr/>
              <a:t>19</a:t>
            </a:fld>
            <a:endParaRPr lang="uk-UA">
              <a:solidFill>
                <a:prstClr val="black"/>
              </a:solidFill>
            </a:endParaRPr>
          </a:p>
        </p:txBody>
      </p:sp>
    </p:spTree>
    <p:extLst>
      <p:ext uri="{BB962C8B-B14F-4D97-AF65-F5344CB8AC3E}">
        <p14:creationId xmlns:p14="http://schemas.microsoft.com/office/powerpoint/2010/main" val="4202077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a:solidFill>
                  <a:srgbClr val="000000"/>
                </a:solidFill>
                <a:ea typeface=""/>
              </a:rPr>
              <a:pPr>
                <a:defRPr/>
              </a:pPr>
              <a:t>20</a:t>
            </a:fld>
            <a:endParaRPr lang="en-US" altLang="ja-JP" dirty="0">
              <a:solidFill>
                <a:srgbClr val="000000"/>
              </a:solidFill>
              <a:ea typeface=""/>
            </a:endParaRPr>
          </a:p>
        </p:txBody>
      </p:sp>
    </p:spTree>
    <p:extLst>
      <p:ext uri="{BB962C8B-B14F-4D97-AF65-F5344CB8AC3E}">
        <p14:creationId xmlns:p14="http://schemas.microsoft.com/office/powerpoint/2010/main" val="3693109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a:solidFill>
                  <a:schemeClr val="bg1"/>
                </a:solidFill>
              </a:rPr>
              <a:t>The</a:t>
            </a:r>
            <a:r>
              <a:rPr lang="en-US" baseline="0" dirty="0">
                <a:solidFill>
                  <a:schemeClr val="bg1"/>
                </a:solidFill>
              </a:rPr>
              <a:t> Role of IT is Shifting – </a:t>
            </a:r>
          </a:p>
          <a:p>
            <a:pPr marL="45720" marR="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endParaRPr lang="en-US" dirty="0">
              <a:solidFill>
                <a:schemeClr val="bg1"/>
              </a:solidFill>
            </a:endParaRPr>
          </a:p>
          <a:p>
            <a:pPr marL="45720" marR="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Char char=" "/>
              <a:tabLst/>
              <a:defRPr/>
            </a:pPr>
            <a:r>
              <a:rPr lang="en-US" dirty="0">
                <a:solidFill>
                  <a:schemeClr val="bg1"/>
                </a:solidFill>
              </a:rPr>
              <a:t>IT Specialists currently represent about 42% of the entire IT workforce.</a:t>
            </a:r>
            <a:r>
              <a:rPr lang="en-US" baseline="0" dirty="0">
                <a:solidFill>
                  <a:schemeClr val="bg1"/>
                </a:solidFill>
              </a:rPr>
              <a:t> However, analysts predict increasing </a:t>
            </a:r>
            <a:r>
              <a:rPr lang="en-US" dirty="0">
                <a:solidFill>
                  <a:schemeClr val="bg1"/>
                </a:solidFill>
              </a:rPr>
              <a:t>digital business initiatives to drive a complete transformation of skill sets.  Starting with</a:t>
            </a:r>
            <a:r>
              <a:rPr lang="en-US" baseline="0" dirty="0">
                <a:solidFill>
                  <a:schemeClr val="bg1"/>
                </a:solidFill>
              </a:rPr>
              <a:t> Infrastructure and Operations (I&amp;O)</a:t>
            </a:r>
            <a:r>
              <a:rPr lang="en-US" dirty="0">
                <a:solidFill>
                  <a:schemeClr val="bg1"/>
                </a:solidFill>
              </a:rPr>
              <a:t>, IT will see an increase in non-technical managers and an evolution to ‘</a:t>
            </a:r>
            <a:r>
              <a:rPr lang="en-US" dirty="0" err="1">
                <a:solidFill>
                  <a:schemeClr val="bg1"/>
                </a:solidFill>
              </a:rPr>
              <a:t>versatilists</a:t>
            </a:r>
            <a:r>
              <a:rPr lang="en-US" dirty="0">
                <a:solidFill>
                  <a:schemeClr val="bg1"/>
                </a:solidFill>
              </a:rPr>
              <a:t>’,</a:t>
            </a:r>
            <a:r>
              <a:rPr lang="en-US" baseline="0" dirty="0">
                <a:solidFill>
                  <a:schemeClr val="bg1"/>
                </a:solidFill>
              </a:rPr>
              <a:t> driving the need for more intelligence in solutions and a shift from break/fix and element monitoring, to automated solutions ensuring the availability and quality of the user experience.  </a:t>
            </a:r>
            <a:endParaRPr lang="en-US" dirty="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19907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endParaRPr lang="en-US" baseline="0" dirty="0"/>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569918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baseline="0" dirty="0"/>
              <a:t>Introducing Aruba Central – </a:t>
            </a:r>
          </a:p>
          <a:p>
            <a:pPr marL="9144" indent="0">
              <a:buNone/>
            </a:pPr>
            <a:endParaRPr lang="en-US" baseline="0" dirty="0"/>
          </a:p>
          <a:p>
            <a:pPr marL="9144" indent="0">
              <a:buNone/>
            </a:pPr>
            <a:r>
              <a:rPr lang="en-US" baseline="0" dirty="0"/>
              <a:t>Now its time to introduce Aruba Central, our experience-driven, cloud management solution for branch wired and wireless infrastructures. </a:t>
            </a:r>
          </a:p>
          <a:p>
            <a:pPr marL="9144" indent="0">
              <a:buNone/>
            </a:pPr>
            <a:endParaRPr lang="en-US" baseline="0" dirty="0"/>
          </a:p>
          <a:p>
            <a:pPr marL="9144" indent="0">
              <a:buNone/>
            </a:pPr>
            <a:r>
              <a:rPr lang="en-US" baseline="0" dirty="0"/>
              <a:t>Aruba Central empowers administrators through scalable planning and deployment, integrated assurance and value added services to ensure the availability, performance and security of infrastructure, applications and services. The content that follows highlights Aruba Central’s value in each of these areas.</a:t>
            </a:r>
          </a:p>
        </p:txBody>
      </p:sp>
      <p:sp>
        <p:nvSpPr>
          <p:cNvPr id="4" name="Slide Number Placeholder 3"/>
          <p:cNvSpPr>
            <a:spLocks noGrp="1"/>
          </p:cNvSpPr>
          <p:nvPr>
            <p:ph type="sldNum" sz="quarter" idx="10"/>
          </p:nvPr>
        </p:nvSpPr>
        <p:spPr/>
        <p:txBody>
          <a:bodyPr/>
          <a:lstStyle/>
          <a:p>
            <a:fld id="{5BFEAE42-E3FE-4405-B7FC-4425D05B92A0}"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281868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dirty="0"/>
              <a:t>This section outlines</a:t>
            </a:r>
            <a:r>
              <a:rPr lang="en-US" baseline="0" dirty="0"/>
              <a:t> the Planning &amp; Deployment features of Aruba Central</a:t>
            </a:r>
            <a:endParaRPr lang="en-US" dirty="0"/>
          </a:p>
        </p:txBody>
      </p:sp>
      <p:sp>
        <p:nvSpPr>
          <p:cNvPr id="4" name="Slide Number Placeholder 3"/>
          <p:cNvSpPr>
            <a:spLocks noGrp="1"/>
          </p:cNvSpPr>
          <p:nvPr>
            <p:ph type="sldNum" sz="quarter" idx="10"/>
          </p:nvPr>
        </p:nvSpPr>
        <p:spPr/>
        <p:txBody>
          <a:bodyPr/>
          <a:lstStyle/>
          <a:p>
            <a:fld id="{71F85CEB-476A-7449-ABC1-CB7B12957FEF}" type="slidenum">
              <a:rPr lang="en-US" smtClean="0">
                <a:solidFill>
                  <a:prstClr val="black"/>
                </a:solidFill>
                <a:latin typeface="Calibri" panose="020F0502020204030204"/>
              </a: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683488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dirty="0"/>
              <a:t>Zero-Touch</a:t>
            </a:r>
            <a:r>
              <a:rPr lang="en-US" baseline="0" dirty="0"/>
              <a:t> Provisioning – </a:t>
            </a:r>
          </a:p>
          <a:p>
            <a:pPr marL="9144" indent="0">
              <a:buNone/>
            </a:pPr>
            <a:endParaRPr lang="en-US" dirty="0"/>
          </a:p>
          <a:p>
            <a:pPr marL="9144" indent="0">
              <a:buNone/>
            </a:pPr>
            <a:r>
              <a:rPr lang="en-US" dirty="0"/>
              <a:t>Although</a:t>
            </a:r>
            <a:r>
              <a:rPr lang="en-US" baseline="0" dirty="0"/>
              <a:t> deployment isn’t done often, the goal is to simplify the process.  </a:t>
            </a:r>
            <a:r>
              <a:rPr lang="en-US" sz="1100" kern="1200" dirty="0">
                <a:solidFill>
                  <a:schemeClr val="tx1"/>
                </a:solidFill>
                <a:effectLst/>
                <a:latin typeface="+mn-lt"/>
                <a:ea typeface="+mn-ea"/>
                <a:cs typeface="+mn-cs"/>
              </a:rPr>
              <a:t>Zero Touch Provisioning allows Aruba Instant APs and Switches to be shipped directly to remote sites where ANY</a:t>
            </a:r>
            <a:r>
              <a:rPr lang="en-US" sz="1100" kern="1200" baseline="0" dirty="0">
                <a:solidFill>
                  <a:schemeClr val="tx1"/>
                </a:solidFill>
                <a:effectLst/>
                <a:latin typeface="+mn-lt"/>
                <a:ea typeface="+mn-ea"/>
                <a:cs typeface="+mn-cs"/>
              </a:rPr>
              <a:t> </a:t>
            </a:r>
            <a:r>
              <a:rPr lang="en-US" sz="1100" kern="1200" dirty="0">
                <a:solidFill>
                  <a:schemeClr val="tx1"/>
                </a:solidFill>
                <a:effectLst/>
                <a:latin typeface="+mn-lt"/>
                <a:ea typeface="+mn-ea"/>
                <a:cs typeface="+mn-cs"/>
              </a:rPr>
              <a:t>person can simply unpack and power up.  Once powered, the AP or Switch downloads it’s configuration from Aruba Central and is operational in minutes.</a:t>
            </a:r>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pPr/>
              <a:t>7</a:t>
            </a:fld>
            <a:endParaRPr lang="en-GB"/>
          </a:p>
        </p:txBody>
      </p:sp>
    </p:spTree>
    <p:extLst>
      <p:ext uri="{BB962C8B-B14F-4D97-AF65-F5344CB8AC3E}">
        <p14:creationId xmlns:p14="http://schemas.microsoft.com/office/powerpoint/2010/main" val="1219065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dirty="0"/>
              <a:t>This section outlines</a:t>
            </a:r>
            <a:r>
              <a:rPr lang="en-US" baseline="0" dirty="0"/>
              <a:t> the Service Assurance features of Aruba Central</a:t>
            </a:r>
            <a:endParaRPr lang="en-US" dirty="0"/>
          </a:p>
        </p:txBody>
      </p:sp>
      <p:sp>
        <p:nvSpPr>
          <p:cNvPr id="4" name="Slide Number Placeholder 3"/>
          <p:cNvSpPr>
            <a:spLocks noGrp="1"/>
          </p:cNvSpPr>
          <p:nvPr>
            <p:ph type="sldNum" sz="quarter" idx="10"/>
          </p:nvPr>
        </p:nvSpPr>
        <p:spPr/>
        <p:txBody>
          <a:bodyPr/>
          <a:lstStyle/>
          <a:p>
            <a:fld id="{71F85CEB-476A-7449-ABC1-CB7B12957FEF}" type="slidenum">
              <a:rPr lang="en-US" smtClean="0">
                <a:solidFill>
                  <a:prstClr val="black"/>
                </a:solidFill>
                <a:latin typeface="Calibri" panose="020F0502020204030204"/>
              </a:rPr>
              <a:pPr/>
              <a:t>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0951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9144" indent="0">
              <a:buNone/>
            </a:pPr>
            <a:r>
              <a:rPr lang="en-US" dirty="0"/>
              <a:t>Wired &amp; Wireless Visibility and</a:t>
            </a:r>
            <a:r>
              <a:rPr lang="en-US" baseline="0" dirty="0"/>
              <a:t> Control –</a:t>
            </a:r>
          </a:p>
          <a:p>
            <a:endParaRPr lang="en-US" baseline="0" dirty="0"/>
          </a:p>
          <a:p>
            <a:pPr marL="9144" marR="0" lvl="0" indent="0"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r>
              <a:rPr lang="en-US" sz="1100" baseline="0" dirty="0">
                <a:solidFill>
                  <a:schemeClr val="bg1"/>
                </a:solidFill>
              </a:rPr>
              <a:t>Comprehensive management is provided, through applets covering Monitoring &amp; Reporting, Wired &amp; Wireless, Presence &amp; Connectivity Analytics, Guest Access and Maintenance. Context settings for the entire interface are available by global group and time based filters.</a:t>
            </a:r>
            <a:endParaRPr lang="en-US" baseline="0" dirty="0"/>
          </a:p>
          <a:p>
            <a:endParaRPr lang="en-GB" dirty="0"/>
          </a:p>
        </p:txBody>
      </p:sp>
      <p:sp>
        <p:nvSpPr>
          <p:cNvPr id="4" name="Slide Number Placeholder 3"/>
          <p:cNvSpPr>
            <a:spLocks noGrp="1"/>
          </p:cNvSpPr>
          <p:nvPr>
            <p:ph type="sldNum" sz="quarter" idx="10"/>
          </p:nvPr>
        </p:nvSpPr>
        <p:spPr/>
        <p:txBody>
          <a:bodyPr/>
          <a:lstStyle/>
          <a:p>
            <a:fld id="{5BFEAE42-E3FE-4405-B7FC-4425D05B92A0}" type="slidenum">
              <a:rPr lang="en-GB" smtClean="0"/>
              <a:pPr/>
              <a:t>9</a:t>
            </a:fld>
            <a:endParaRPr lang="en-GB"/>
          </a:p>
        </p:txBody>
      </p:sp>
    </p:spTree>
    <p:extLst>
      <p:ext uri="{BB962C8B-B14F-4D97-AF65-F5344CB8AC3E}">
        <p14:creationId xmlns:p14="http://schemas.microsoft.com/office/powerpoint/2010/main" val="1862152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indent="0">
              <a:buFont typeface="Arial" panose="020B0604020202020204" pitchFamily="34" charset="0"/>
              <a:buNone/>
              <a:defRPr/>
            </a:pPr>
            <a:r>
              <a:rPr lang="en-US" sz="1600" dirty="0">
                <a:solidFill>
                  <a:schemeClr val="tx1"/>
                </a:solidFill>
              </a:rPr>
              <a:t>Location Based</a:t>
            </a:r>
            <a:r>
              <a:rPr lang="en-US" sz="1600" baseline="0" dirty="0">
                <a:solidFill>
                  <a:schemeClr val="tx1"/>
                </a:solidFill>
              </a:rPr>
              <a:t> </a:t>
            </a:r>
            <a:r>
              <a:rPr lang="en-US" sz="1600" dirty="0">
                <a:solidFill>
                  <a:schemeClr val="tx1"/>
                </a:solidFill>
              </a:rPr>
              <a:t>Site</a:t>
            </a:r>
            <a:r>
              <a:rPr lang="en-US" sz="1600" baseline="0" dirty="0">
                <a:solidFill>
                  <a:schemeClr val="tx1"/>
                </a:solidFill>
              </a:rPr>
              <a:t> Health Monitoring - </a:t>
            </a:r>
            <a:endParaRPr lang="en-GB" sz="1600" dirty="0">
              <a:solidFill>
                <a:schemeClr val="tx1"/>
              </a:solidFill>
            </a:endParaRPr>
          </a:p>
        </p:txBody>
      </p:sp>
      <p:sp>
        <p:nvSpPr>
          <p:cNvPr id="4" name="Slide Number Placeholder 3"/>
          <p:cNvSpPr>
            <a:spLocks noGrp="1"/>
          </p:cNvSpPr>
          <p:nvPr>
            <p:ph type="sldNum" sz="quarter" idx="10"/>
          </p:nvPr>
        </p:nvSpPr>
        <p:spPr/>
        <p:txBody>
          <a:bodyPr/>
          <a:lstStyle/>
          <a:p>
            <a:fld id="{5BFEAE42-E3FE-4405-B7FC-4425D05B92A0}"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238904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037699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Content page_dark_one column">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57307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ontent page_dark_one colum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1284014"/>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857798"/>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bg>
      <p:bgPr>
        <a:solidFill>
          <a:schemeClr val="tx1">
            <a:lumMod val="95000"/>
            <a:lumOff val="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21389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itle Slide with Name">
    <p:spTree>
      <p:nvGrpSpPr>
        <p:cNvPr id="1" name=""/>
        <p:cNvGrpSpPr/>
        <p:nvPr/>
      </p:nvGrpSpPr>
      <p:grpSpPr>
        <a:xfrm>
          <a:off x="0" y="0"/>
          <a:ext cx="0" cy="0"/>
          <a:chOff x="0" y="0"/>
          <a:chExt cx="0" cy="0"/>
        </a:xfrm>
      </p:grpSpPr>
      <p:sp>
        <p:nvSpPr>
          <p:cNvPr id="2" name="Title 1"/>
          <p:cNvSpPr>
            <a:spLocks noGrp="1"/>
          </p:cNvSpPr>
          <p:nvPr>
            <p:ph type="title"/>
          </p:nvPr>
        </p:nvSpPr>
        <p:spPr>
          <a:xfrm>
            <a:off x="609441" y="2667000"/>
            <a:ext cx="9141619" cy="2286000"/>
          </a:xfrm>
        </p:spPr>
        <p:txBody>
          <a:bodyPr anchor="b">
            <a:noAutofit/>
          </a:bodyPr>
          <a:lstStyle>
            <a:lvl1pPr>
              <a:lnSpc>
                <a:spcPct val="80000"/>
              </a:lnSpc>
              <a:defRPr sz="8000"/>
            </a:lvl1pPr>
          </a:lstStyle>
          <a:p>
            <a:r>
              <a:rPr lang="en-US"/>
              <a:t>Click to edit Master title style</a:t>
            </a:r>
            <a:endParaRPr/>
          </a:p>
        </p:txBody>
      </p:sp>
      <p:sp>
        <p:nvSpPr>
          <p:cNvPr id="10" name="Text Placeholder 9"/>
          <p:cNvSpPr>
            <a:spLocks noGrp="1"/>
          </p:cNvSpPr>
          <p:nvPr>
            <p:ph type="body" sz="quarter" idx="13"/>
          </p:nvPr>
        </p:nvSpPr>
        <p:spPr>
          <a:xfrm>
            <a:off x="608013" y="4939693"/>
            <a:ext cx="9141619" cy="699107"/>
          </a:xfrm>
        </p:spPr>
        <p:txBody>
          <a:bodyPr wrap="square">
            <a:noAutofit/>
          </a:bodyPr>
          <a:lstStyle>
            <a:lvl1pPr marL="0" indent="0">
              <a:spcBef>
                <a:spcPts val="0"/>
              </a:spcBef>
              <a:buFontTx/>
              <a:buNone/>
              <a:defRPr sz="44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1" name="Text Placeholder 9"/>
          <p:cNvSpPr>
            <a:spLocks noGrp="1"/>
          </p:cNvSpPr>
          <p:nvPr>
            <p:ph type="body" sz="quarter" idx="14"/>
          </p:nvPr>
        </p:nvSpPr>
        <p:spPr>
          <a:xfrm>
            <a:off x="608013" y="5791200"/>
            <a:ext cx="9141619" cy="457200"/>
          </a:xfrm>
        </p:spPr>
        <p:txBody>
          <a:bodyPr wrap="square">
            <a:noAutofit/>
          </a:bodyPr>
          <a:lstStyle>
            <a:lvl1pPr marL="0" indent="0">
              <a:spcBef>
                <a:spcPts val="0"/>
              </a:spcBef>
              <a:buFontTx/>
              <a:buNone/>
              <a:defRPr sz="28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423" y="581396"/>
            <a:ext cx="2404872" cy="1171204"/>
          </a:xfrm>
          <a:prstGeom prst="rect">
            <a:avLst/>
          </a:prstGeom>
        </p:spPr>
      </p:pic>
    </p:spTree>
    <p:extLst>
      <p:ext uri="{BB962C8B-B14F-4D97-AF65-F5344CB8AC3E}">
        <p14:creationId xmlns:p14="http://schemas.microsoft.com/office/powerpoint/2010/main" val="350528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1_Agenda-Quote_Andes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bwMode="ltGray">
          <a:xfrm>
            <a:off x="0" y="0"/>
            <a:ext cx="12192000" cy="6839599"/>
          </a:xfrm>
          <a:prstGeom prst="rect">
            <a:avLst/>
          </a:prstGeom>
          <a:gradFill flip="none" rotWithShape="1">
            <a:gsLst>
              <a:gs pos="28000">
                <a:schemeClr val="tx1">
                  <a:lumMod val="95000"/>
                  <a:lumOff val="5000"/>
                  <a:alpha val="9000"/>
                </a:schemeClr>
              </a:gs>
              <a:gs pos="100000">
                <a:schemeClr val="tx1">
                  <a:lumMod val="95000"/>
                  <a:lumOff val="5000"/>
                  <a:alpha val="34000"/>
                </a:schemeClr>
              </a:gs>
            </a:gsLst>
            <a:lin ang="5400000" scaled="0"/>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a:solidFill>
                <a:prstClr val="white"/>
              </a:solidFill>
            </a:endParaRPr>
          </a:p>
        </p:txBody>
      </p:sp>
      <p:sp>
        <p:nvSpPr>
          <p:cNvPr id="2" name="Title 1"/>
          <p:cNvSpPr>
            <a:spLocks noGrp="1"/>
          </p:cNvSpPr>
          <p:nvPr>
            <p:ph type="title"/>
          </p:nvPr>
        </p:nvSpPr>
        <p:spPr>
          <a:xfrm>
            <a:off x="608013" y="762000"/>
            <a:ext cx="8228011" cy="2386009"/>
          </a:xfrm>
          <a:prstGeom prst="rect">
            <a:avLst/>
          </a:prstGeom>
        </p:spPr>
        <p:txBody>
          <a:bodyPr>
            <a:noAutofit/>
          </a:bodyPr>
          <a:lstStyle>
            <a:lvl1pPr>
              <a:defRPr sz="4800">
                <a:solidFill>
                  <a:schemeClr val="bg1"/>
                </a:solidFill>
              </a:defRPr>
            </a:lvl1pPr>
          </a:lstStyle>
          <a:p>
            <a:r>
              <a:rPr lang="en-US" dirty="0"/>
              <a:t>Click to edit Master title style</a:t>
            </a:r>
            <a:endParaRPr dirty="0"/>
          </a:p>
        </p:txBody>
      </p:sp>
      <p:sp>
        <p:nvSpPr>
          <p:cNvPr id="11" name="Text Placeholder 9"/>
          <p:cNvSpPr>
            <a:spLocks noGrp="1"/>
          </p:cNvSpPr>
          <p:nvPr>
            <p:ph type="body" sz="quarter" idx="14"/>
          </p:nvPr>
        </p:nvSpPr>
        <p:spPr>
          <a:xfrm>
            <a:off x="608014" y="3149201"/>
            <a:ext cx="8228011" cy="533400"/>
          </a:xfrm>
          <a:prstGeom prst="rect">
            <a:avLst/>
          </a:prstGeom>
        </p:spPr>
        <p:txBody>
          <a:bodyPr>
            <a:noAutofit/>
          </a:bodyPr>
          <a:lstStyle>
            <a:lvl1pPr marL="0" indent="0">
              <a:spcBef>
                <a:spcPts val="0"/>
              </a:spcBef>
              <a:buFontTx/>
              <a:buNone/>
              <a:defRPr sz="3200">
                <a:solidFill>
                  <a:schemeClr val="bg1"/>
                </a:solidFill>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6730" y="6303311"/>
            <a:ext cx="550255" cy="267692"/>
          </a:xfrm>
          <a:prstGeom prst="rect">
            <a:avLst/>
          </a:prstGeom>
        </p:spPr>
      </p:pic>
    </p:spTree>
    <p:extLst>
      <p:ext uri="{BB962C8B-B14F-4D97-AF65-F5344CB8AC3E}">
        <p14:creationId xmlns:p14="http://schemas.microsoft.com/office/powerpoint/2010/main" val="64052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2_Transition Slide_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972235"/>
          </a:xfrm>
          <a:prstGeom prst="rect">
            <a:avLst/>
          </a:prstGeom>
          <a:ln>
            <a:noFill/>
          </a:ln>
        </p:spPr>
        <p:txBody>
          <a:bodyPr anchor="ctr" anchorCtr="1">
            <a:noAutofit/>
          </a:bodyPr>
          <a:lstStyle>
            <a:lvl1pPr algn="ctr">
              <a:defRPr sz="3600">
                <a:solidFill>
                  <a:schemeClr val="bg1"/>
                </a:solidFill>
              </a:defRPr>
            </a:lvl1pPr>
          </a:lstStyle>
          <a:p>
            <a:r>
              <a:rPr lang="en-US" dirty="0"/>
              <a:t>Click to edit Master title style</a:t>
            </a:r>
            <a:endParaRPr dirty="0"/>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6730" y="6303311"/>
            <a:ext cx="550255" cy="267692"/>
          </a:xfrm>
          <a:prstGeom prst="rect">
            <a:avLst/>
          </a:prstGeom>
        </p:spPr>
      </p:pic>
    </p:spTree>
    <p:extLst>
      <p:ext uri="{BB962C8B-B14F-4D97-AF65-F5344CB8AC3E}">
        <p14:creationId xmlns:p14="http://schemas.microsoft.com/office/powerpoint/2010/main" val="386548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cSld name="1_Dk Blue Full Frame Divid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13" y="2571746"/>
            <a:ext cx="8228011" cy="576263"/>
          </a:xfrm>
          <a:prstGeom prst="rect">
            <a:avLst/>
          </a:prstGeom>
        </p:spPr>
        <p:txBody>
          <a:bodyPr>
            <a:noAutofit/>
          </a:bodyPr>
          <a:lstStyle>
            <a:lvl1pPr>
              <a:defRPr sz="4000"/>
            </a:lvl1pPr>
          </a:lstStyle>
          <a:p>
            <a:r>
              <a:rPr lang="en-US"/>
              <a:t>Click to edit Master title style</a:t>
            </a:r>
            <a:endParaRPr/>
          </a:p>
        </p:txBody>
      </p:sp>
      <p:sp>
        <p:nvSpPr>
          <p:cNvPr id="11" name="Text Placeholder 9"/>
          <p:cNvSpPr>
            <a:spLocks noGrp="1"/>
          </p:cNvSpPr>
          <p:nvPr>
            <p:ph type="body" sz="quarter" idx="14"/>
          </p:nvPr>
        </p:nvSpPr>
        <p:spPr>
          <a:xfrm>
            <a:off x="608014" y="3149201"/>
            <a:ext cx="8228011" cy="533400"/>
          </a:xfrm>
          <a:prstGeom prst="rect">
            <a:avLst/>
          </a:prstGeom>
        </p:spPr>
        <p:txBody>
          <a:bodyPr>
            <a:noAutofit/>
          </a:bodyPr>
          <a:lstStyle>
            <a:lvl1pPr marL="0" indent="0">
              <a:spcBef>
                <a:spcPts val="0"/>
              </a:spcBef>
              <a:buFontTx/>
              <a:buNone/>
              <a:defRPr sz="3200"/>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sp>
        <p:nvSpPr>
          <p:cNvPr id="8" name="TextBox 7"/>
          <p:cNvSpPr txBox="1"/>
          <p:nvPr userDrawn="1"/>
        </p:nvSpPr>
        <p:spPr>
          <a:xfrm>
            <a:off x="11330728" y="6441416"/>
            <a:ext cx="251671" cy="221599"/>
          </a:xfrm>
          <a:prstGeom prst="rect">
            <a:avLst/>
          </a:prstGeom>
          <a:noFill/>
        </p:spPr>
        <p:txBody>
          <a:bodyPr wrap="none" lIns="0" tIns="0" rIns="0" bIns="0" rtlCol="0" anchor="b" anchorCtr="0">
            <a:spAutoFit/>
          </a:bodyPr>
          <a:lstStyle/>
          <a:p>
            <a:pPr marL="0" algn="r" defTabSz="914400" rtl="0" eaLnBrk="1" latinLnBrk="0" hangingPunct="1">
              <a:lnSpc>
                <a:spcPct val="90000"/>
              </a:lnSpc>
            </a:pPr>
            <a:fld id="{DC2F7041-B349-41E1-9410-B2256D05E940}" type="slidenum">
              <a:rPr lang="en-US" sz="1600" kern="1200" smtClean="0">
                <a:solidFill>
                  <a:schemeClr val="tx1"/>
                </a:solidFill>
                <a:latin typeface="+mn-lt"/>
                <a:ea typeface="+mn-ea"/>
                <a:cs typeface="+mn-cs"/>
              </a:rPr>
              <a:pPr marL="0" algn="r" defTabSz="914400" rtl="0" eaLnBrk="1" latinLnBrk="0" hangingPunct="1">
                <a:lnSpc>
                  <a:spcPct val="90000"/>
                </a:lnSpc>
              </a:pPr>
              <a:t>‹#›</a:t>
            </a:fld>
            <a:endParaRPr lang="en-US" sz="1600" kern="1200" dirty="0">
              <a:solidFill>
                <a:schemeClr val="tx1"/>
              </a:solidFill>
              <a:latin typeface="+mn-lt"/>
              <a:ea typeface="+mn-ea"/>
              <a:cs typeface="+mn-cs"/>
            </a:endParaRPr>
          </a:p>
        </p:txBody>
      </p:sp>
    </p:spTree>
    <p:extLst>
      <p:ext uri="{BB962C8B-B14F-4D97-AF65-F5344CB8AC3E}">
        <p14:creationId xmlns:p14="http://schemas.microsoft.com/office/powerpoint/2010/main" val="3315801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AutoShape 5"/>
          <p:cNvSpPr>
            <a:spLocks noChangeAspect="1" noChangeArrowheads="1" noTextEdit="1"/>
          </p:cNvSpPr>
          <p:nvPr/>
        </p:nvSpPr>
        <p:spPr bwMode="auto">
          <a:xfrm>
            <a:off x="3185610" y="4197351"/>
            <a:ext cx="4980516" cy="280988"/>
          </a:xfrm>
          <a:prstGeom prst="rect">
            <a:avLst/>
          </a:prstGeom>
          <a:noFill/>
          <a:ln w="9525">
            <a:noFill/>
            <a:miter lim="800000"/>
            <a:headEnd/>
            <a:tailEnd/>
          </a:ln>
        </p:spPr>
        <p:txBody>
          <a:bodyPr lIns="121848" tIns="60924" rIns="121848" bIns="60924"/>
          <a:lstStyle/>
          <a:p>
            <a:pPr eaLnBrk="0" fontAlgn="base" hangingPunct="0">
              <a:spcBef>
                <a:spcPct val="0"/>
              </a:spcBef>
              <a:spcAft>
                <a:spcPct val="0"/>
              </a:spcAft>
              <a:defRPr/>
            </a:pPr>
            <a:endParaRPr lang="en-US" sz="3167" dirty="0">
              <a:solidFill>
                <a:srgbClr val="000000"/>
              </a:solidFill>
              <a:latin typeface="MetricHPE" pitchFamily="34" charset="0"/>
              <a:ea typeface="ＭＳ Ｐゴシック" charset="-128"/>
            </a:endParaRPr>
          </a:p>
        </p:txBody>
      </p:sp>
      <p:pic>
        <p:nvPicPr>
          <p:cNvPr id="6" name="Picture 5"/>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1490648" y="6494697"/>
            <a:ext cx="550255" cy="267692"/>
          </a:xfrm>
          <a:prstGeom prst="rect">
            <a:avLst/>
          </a:prstGeom>
        </p:spPr>
      </p:pic>
    </p:spTree>
    <p:extLst>
      <p:ext uri="{BB962C8B-B14F-4D97-AF65-F5344CB8AC3E}">
        <p14:creationId xmlns:p14="http://schemas.microsoft.com/office/powerpoint/2010/main" val="967750196"/>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6" r:id="rId5"/>
    <p:sldLayoutId id="2147484567" r:id="rId6"/>
    <p:sldLayoutId id="2147484568" r:id="rId7"/>
    <p:sldLayoutId id="2147484569" r:id="rId8"/>
    <p:sldLayoutId id="2147484570" r:id="rId9"/>
  </p:sldLayoutIdLst>
  <p:transition spd="med">
    <p:fade/>
  </p:transition>
  <p:hf hdr="0" ftr="0" dt="0"/>
  <p:txStyles>
    <p:titleStyle>
      <a:lvl1pPr algn="l" rtl="0" eaLnBrk="1" fontAlgn="base" hangingPunct="1">
        <a:lnSpc>
          <a:spcPct val="90000"/>
        </a:lnSpc>
        <a:spcBef>
          <a:spcPct val="0"/>
        </a:spcBef>
        <a:spcAft>
          <a:spcPts val="400"/>
        </a:spcAft>
        <a:defRPr sz="375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251" b="1">
          <a:solidFill>
            <a:schemeClr val="tx1"/>
          </a:solidFill>
          <a:latin typeface="Arial" charset="0"/>
          <a:ea typeface="ＭＳ Ｐゴシック" pitchFamily="34" charset="-128"/>
          <a:cs typeface="Arial" charset="0"/>
        </a:defRPr>
      </a:lvl5pPr>
      <a:lvl6pPr marL="609141"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828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743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6578"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p:titleStyle>
    <p:bodyStyle>
      <a:lvl1pPr marL="457117" indent="-457117"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651" indent="-302628"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512" indent="-302628"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834" indent="-226442"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346" indent="-148139"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50296" indent="-304569" algn="l" rtl="0" eaLnBrk="1" fontAlgn="base" hangingPunct="1">
        <a:spcBef>
          <a:spcPct val="20000"/>
        </a:spcBef>
        <a:spcAft>
          <a:spcPct val="0"/>
        </a:spcAft>
        <a:buChar char="»"/>
        <a:defRPr sz="2917">
          <a:solidFill>
            <a:schemeClr val="tx1"/>
          </a:solidFill>
          <a:latin typeface="+mn-lt"/>
          <a:ea typeface="+mn-ea"/>
        </a:defRPr>
      </a:lvl6pPr>
      <a:lvl7pPr marL="3959438" indent="-304569" algn="l" rtl="0" eaLnBrk="1" fontAlgn="base" hangingPunct="1">
        <a:spcBef>
          <a:spcPct val="20000"/>
        </a:spcBef>
        <a:spcAft>
          <a:spcPct val="0"/>
        </a:spcAft>
        <a:buChar char="»"/>
        <a:defRPr sz="2917">
          <a:solidFill>
            <a:schemeClr val="tx1"/>
          </a:solidFill>
          <a:latin typeface="+mn-lt"/>
          <a:ea typeface="+mn-ea"/>
        </a:defRPr>
      </a:lvl7pPr>
      <a:lvl8pPr marL="4568586" indent="-304569" algn="l" rtl="0" eaLnBrk="1" fontAlgn="base" hangingPunct="1">
        <a:spcBef>
          <a:spcPct val="20000"/>
        </a:spcBef>
        <a:spcAft>
          <a:spcPct val="0"/>
        </a:spcAft>
        <a:buChar char="»"/>
        <a:defRPr sz="2917">
          <a:solidFill>
            <a:schemeClr val="tx1"/>
          </a:solidFill>
          <a:latin typeface="+mn-lt"/>
          <a:ea typeface="+mn-ea"/>
        </a:defRPr>
      </a:lvl8pPr>
      <a:lvl9pPr marL="5177725" indent="-304569" algn="l" rtl="0" eaLnBrk="1" fontAlgn="base" hangingPunct="1">
        <a:spcBef>
          <a:spcPct val="20000"/>
        </a:spcBef>
        <a:spcAft>
          <a:spcPct val="0"/>
        </a:spcAft>
        <a:buChar char="»"/>
        <a:defRPr sz="2917">
          <a:solidFill>
            <a:schemeClr val="tx1"/>
          </a:solidFill>
          <a:latin typeface="+mn-lt"/>
          <a:ea typeface="+mn-ea"/>
        </a:defRPr>
      </a:lvl9pPr>
    </p:bodyStyle>
    <p:otherStyle>
      <a:defPPr>
        <a:defRPr lang="en-US"/>
      </a:defPPr>
      <a:lvl1pPr marL="0" algn="l" defTabSz="1218285" rtl="0" eaLnBrk="1" latinLnBrk="0" hangingPunct="1">
        <a:defRPr sz="2417" kern="1200">
          <a:solidFill>
            <a:schemeClr val="tx1"/>
          </a:solidFill>
          <a:latin typeface="+mn-lt"/>
          <a:ea typeface="+mn-ea"/>
          <a:cs typeface="+mn-cs"/>
        </a:defRPr>
      </a:lvl1pPr>
      <a:lvl2pPr marL="609141" algn="l" defTabSz="1218285" rtl="0" eaLnBrk="1" latinLnBrk="0" hangingPunct="1">
        <a:defRPr sz="2417" kern="1200">
          <a:solidFill>
            <a:schemeClr val="tx1"/>
          </a:solidFill>
          <a:latin typeface="+mn-lt"/>
          <a:ea typeface="+mn-ea"/>
          <a:cs typeface="+mn-cs"/>
        </a:defRPr>
      </a:lvl2pPr>
      <a:lvl3pPr marL="1218285" algn="l" defTabSz="1218285" rtl="0" eaLnBrk="1" latinLnBrk="0" hangingPunct="1">
        <a:defRPr sz="2417" kern="1200">
          <a:solidFill>
            <a:schemeClr val="tx1"/>
          </a:solidFill>
          <a:latin typeface="+mn-lt"/>
          <a:ea typeface="+mn-ea"/>
          <a:cs typeface="+mn-cs"/>
        </a:defRPr>
      </a:lvl3pPr>
      <a:lvl4pPr marL="1827436" algn="l" defTabSz="1218285" rtl="0" eaLnBrk="1" latinLnBrk="0" hangingPunct="1">
        <a:defRPr sz="2417" kern="1200">
          <a:solidFill>
            <a:schemeClr val="tx1"/>
          </a:solidFill>
          <a:latin typeface="+mn-lt"/>
          <a:ea typeface="+mn-ea"/>
          <a:cs typeface="+mn-cs"/>
        </a:defRPr>
      </a:lvl4pPr>
      <a:lvl5pPr marL="2436578" algn="l" defTabSz="1218285" rtl="0" eaLnBrk="1" latinLnBrk="0" hangingPunct="1">
        <a:defRPr sz="2417" kern="1200">
          <a:solidFill>
            <a:schemeClr val="tx1"/>
          </a:solidFill>
          <a:latin typeface="+mn-lt"/>
          <a:ea typeface="+mn-ea"/>
          <a:cs typeface="+mn-cs"/>
        </a:defRPr>
      </a:lvl5pPr>
      <a:lvl6pPr marL="3045720" algn="l" defTabSz="1218285" rtl="0" eaLnBrk="1" latinLnBrk="0" hangingPunct="1">
        <a:defRPr sz="2417" kern="1200">
          <a:solidFill>
            <a:schemeClr val="tx1"/>
          </a:solidFill>
          <a:latin typeface="+mn-lt"/>
          <a:ea typeface="+mn-ea"/>
          <a:cs typeface="+mn-cs"/>
        </a:defRPr>
      </a:lvl6pPr>
      <a:lvl7pPr marL="3654870" algn="l" defTabSz="1218285" rtl="0" eaLnBrk="1" latinLnBrk="0" hangingPunct="1">
        <a:defRPr sz="2417" kern="1200">
          <a:solidFill>
            <a:schemeClr val="tx1"/>
          </a:solidFill>
          <a:latin typeface="+mn-lt"/>
          <a:ea typeface="+mn-ea"/>
          <a:cs typeface="+mn-cs"/>
        </a:defRPr>
      </a:lvl7pPr>
      <a:lvl8pPr marL="4264008" algn="l" defTabSz="1218285" rtl="0" eaLnBrk="1" latinLnBrk="0" hangingPunct="1">
        <a:defRPr sz="2417" kern="1200">
          <a:solidFill>
            <a:schemeClr val="tx1"/>
          </a:solidFill>
          <a:latin typeface="+mn-lt"/>
          <a:ea typeface="+mn-ea"/>
          <a:cs typeface="+mn-cs"/>
        </a:defRPr>
      </a:lvl8pPr>
      <a:lvl9pPr marL="4873155" algn="l" defTabSz="1218285" rtl="0" eaLnBrk="1" latinLnBrk="0" hangingPunct="1">
        <a:defRPr sz="241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2.wdp"/><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52000" contrast="-22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030" y="1524000"/>
            <a:ext cx="10974370" cy="2286000"/>
          </a:xfrm>
        </p:spPr>
        <p:txBody>
          <a:bodyPr/>
          <a:lstStyle/>
          <a:p>
            <a:r>
              <a:rPr lang="en-US" sz="6000" dirty="0">
                <a:solidFill>
                  <a:schemeClr val="bg1"/>
                </a:solidFill>
              </a:rPr>
              <a:t>Experience Driven </a:t>
            </a:r>
            <a:br>
              <a:rPr lang="en-US" sz="6000" dirty="0">
                <a:solidFill>
                  <a:schemeClr val="bg1"/>
                </a:solidFill>
              </a:rPr>
            </a:br>
            <a:r>
              <a:rPr lang="en-US" sz="6000" dirty="0">
                <a:solidFill>
                  <a:schemeClr val="bg1"/>
                </a:solidFill>
              </a:rPr>
              <a:t>Management</a:t>
            </a:r>
          </a:p>
        </p:txBody>
      </p:sp>
      <p:sp>
        <p:nvSpPr>
          <p:cNvPr id="3" name="Text Placeholder 2"/>
          <p:cNvSpPr>
            <a:spLocks noGrp="1"/>
          </p:cNvSpPr>
          <p:nvPr>
            <p:ph type="body" sz="quarter" idx="13"/>
          </p:nvPr>
        </p:nvSpPr>
        <p:spPr>
          <a:xfrm>
            <a:off x="608013" y="4101492"/>
            <a:ext cx="11583987" cy="699107"/>
          </a:xfrm>
        </p:spPr>
        <p:txBody>
          <a:bodyPr/>
          <a:lstStyle/>
          <a:p>
            <a:r>
              <a:rPr lang="en-US" sz="3200" dirty="0">
                <a:solidFill>
                  <a:schemeClr val="bg1"/>
                </a:solidFill>
              </a:rPr>
              <a:t>with Aruba Central</a:t>
            </a:r>
          </a:p>
        </p:txBody>
      </p:sp>
      <p:sp>
        <p:nvSpPr>
          <p:cNvPr id="5" name="Text Placeholder 4"/>
          <p:cNvSpPr>
            <a:spLocks noGrp="1"/>
          </p:cNvSpPr>
          <p:nvPr>
            <p:ph type="body" sz="quarter" idx="14"/>
          </p:nvPr>
        </p:nvSpPr>
        <p:spPr/>
        <p:txBody>
          <a:bodyPr/>
          <a:lstStyle/>
          <a:p>
            <a:r>
              <a:rPr lang="en-GB" dirty="0">
                <a:solidFill>
                  <a:schemeClr val="bg1"/>
                </a:solidFill>
              </a:rPr>
              <a:t>Simon Wilson</a:t>
            </a:r>
          </a:p>
          <a:p>
            <a:r>
              <a:rPr lang="en-GB" dirty="0">
                <a:solidFill>
                  <a:schemeClr val="bg1"/>
                </a:solidFill>
              </a:rPr>
              <a:t>Aruba CTO, UK &amp; Ireland</a:t>
            </a:r>
          </a:p>
        </p:txBody>
      </p:sp>
    </p:spTree>
    <p:extLst>
      <p:ext uri="{BB962C8B-B14F-4D97-AF65-F5344CB8AC3E}">
        <p14:creationId xmlns:p14="http://schemas.microsoft.com/office/powerpoint/2010/main" val="2343034766"/>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200" dirty="0">
                <a:solidFill>
                  <a:schemeClr val="bg1"/>
                </a:solidFill>
              </a:rPr>
              <a:t>NETWORK HEALTH MONITORING</a:t>
            </a:r>
            <a:endParaRPr lang="en-GB" sz="3200" dirty="0">
              <a:solidFill>
                <a:schemeClr val="bg1"/>
              </a:solidFill>
            </a:endParaRPr>
          </a:p>
        </p:txBody>
      </p:sp>
      <p:sp>
        <p:nvSpPr>
          <p:cNvPr id="12" name="Title 1"/>
          <p:cNvSpPr txBox="1">
            <a:spLocks/>
          </p:cNvSpPr>
          <p:nvPr/>
        </p:nvSpPr>
        <p:spPr>
          <a:xfrm>
            <a:off x="1752600" y="304800"/>
            <a:ext cx="9906000" cy="852364"/>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solidFill>
                  <a:prstClr val="black"/>
                </a:solidFill>
              </a:rPr>
              <a:t>SITE/LOCATION HEALTH DASHBOARD</a:t>
            </a:r>
          </a:p>
        </p:txBody>
      </p:sp>
      <p:sp>
        <p:nvSpPr>
          <p:cNvPr id="10" name="Rectangle 9"/>
          <p:cNvSpPr>
            <a:spLocks/>
          </p:cNvSpPr>
          <p:nvPr/>
        </p:nvSpPr>
        <p:spPr bwMode="ltGray">
          <a:xfrm>
            <a:off x="7772400" y="22860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US" dirty="0">
                <a:solidFill>
                  <a:prstClr val="white"/>
                </a:solidFill>
              </a:rPr>
              <a:t>Broad visibility of Key Performance Indicators across networks</a:t>
            </a:r>
            <a:endParaRPr lang="en-IN" dirty="0">
              <a:solidFill>
                <a:prstClr val="white"/>
              </a:solidFill>
            </a:endParaRPr>
          </a:p>
        </p:txBody>
      </p:sp>
      <p:sp>
        <p:nvSpPr>
          <p:cNvPr id="11" name="Rectangle 10"/>
          <p:cNvSpPr>
            <a:spLocks/>
          </p:cNvSpPr>
          <p:nvPr/>
        </p:nvSpPr>
        <p:spPr bwMode="ltGray">
          <a:xfrm>
            <a:off x="7772400" y="33782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US" dirty="0">
                <a:solidFill>
                  <a:prstClr val="white"/>
                </a:solidFill>
              </a:rPr>
              <a:t>Quickly identify interference sources and rogue devices</a:t>
            </a:r>
            <a:endParaRPr lang="en-IN" dirty="0">
              <a:solidFill>
                <a:prstClr val="white"/>
              </a:solidFill>
            </a:endParaRPr>
          </a:p>
        </p:txBody>
      </p:sp>
      <p:sp>
        <p:nvSpPr>
          <p:cNvPr id="13" name="Rectangle 12"/>
          <p:cNvSpPr>
            <a:spLocks/>
          </p:cNvSpPr>
          <p:nvPr/>
        </p:nvSpPr>
        <p:spPr bwMode="ltGray">
          <a:xfrm>
            <a:off x="7793427" y="44704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View via dashboard, reports or API’s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01" y="1752600"/>
            <a:ext cx="7008002" cy="224053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01" y="4140200"/>
            <a:ext cx="7007999" cy="1928690"/>
          </a:xfrm>
          <a:prstGeom prst="rect">
            <a:avLst/>
          </a:prstGeom>
        </p:spPr>
      </p:pic>
    </p:spTree>
    <p:extLst>
      <p:ext uri="{BB962C8B-B14F-4D97-AF65-F5344CB8AC3E}">
        <p14:creationId xmlns:p14="http://schemas.microsoft.com/office/powerpoint/2010/main" val="1972430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200" dirty="0">
                <a:solidFill>
                  <a:schemeClr val="bg1"/>
                </a:solidFill>
              </a:rPr>
              <a:t>APPLICATION &amp; WEB CONTENT FILTERING</a:t>
            </a:r>
            <a:endParaRPr lang="en-GB" sz="3200" dirty="0">
              <a:solidFill>
                <a:schemeClr val="bg1"/>
              </a:solidFill>
            </a:endParaRPr>
          </a:p>
        </p:txBody>
      </p:sp>
      <p:sp>
        <p:nvSpPr>
          <p:cNvPr id="11" name="Title 1"/>
          <p:cNvSpPr txBox="1">
            <a:spLocks/>
          </p:cNvSpPr>
          <p:nvPr/>
        </p:nvSpPr>
        <p:spPr>
          <a:xfrm>
            <a:off x="1752600" y="304800"/>
            <a:ext cx="8534400" cy="852364"/>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dirty="0">
                <a:solidFill>
                  <a:prstClr val="black"/>
                </a:solidFill>
              </a:rPr>
              <a:t>APPLICATION HEALTH</a:t>
            </a:r>
            <a:endParaRPr lang="en-US" sz="2400" dirty="0">
              <a:solidFill>
                <a:prstClr val="black"/>
              </a:solidFill>
            </a:endParaRPr>
          </a:p>
        </p:txBody>
      </p:sp>
      <p:pic>
        <p:nvPicPr>
          <p:cNvPr id="12" name="Picture 11"/>
          <p:cNvPicPr>
            <a:picLocks noChangeAspect="1"/>
          </p:cNvPicPr>
          <p:nvPr/>
        </p:nvPicPr>
        <p:blipFill rotWithShape="1">
          <a:blip r:embed="rId3"/>
          <a:srcRect l="16875" t="13605" r="1876" b="10000"/>
          <a:stretch/>
        </p:blipFill>
        <p:spPr>
          <a:xfrm>
            <a:off x="685800" y="1828800"/>
            <a:ext cx="6705600" cy="40386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Rectangle 12"/>
          <p:cNvSpPr>
            <a:spLocks/>
          </p:cNvSpPr>
          <p:nvPr/>
        </p:nvSpPr>
        <p:spPr bwMode="ltGray">
          <a:xfrm>
            <a:off x="7827573" y="17526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Monitor usage to optimize and secure the network</a:t>
            </a:r>
          </a:p>
        </p:txBody>
      </p:sp>
      <p:sp>
        <p:nvSpPr>
          <p:cNvPr id="14" name="Rectangle 13"/>
          <p:cNvSpPr>
            <a:spLocks/>
          </p:cNvSpPr>
          <p:nvPr/>
        </p:nvSpPr>
        <p:spPr bwMode="ltGray">
          <a:xfrm>
            <a:off x="7827573" y="28448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Prioritize business critical applications</a:t>
            </a:r>
          </a:p>
        </p:txBody>
      </p:sp>
      <p:sp>
        <p:nvSpPr>
          <p:cNvPr id="15" name="Rectangle 14"/>
          <p:cNvSpPr>
            <a:spLocks/>
          </p:cNvSpPr>
          <p:nvPr/>
        </p:nvSpPr>
        <p:spPr bwMode="ltGray">
          <a:xfrm>
            <a:off x="7848600" y="39370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Block inappropriate content by website or </a:t>
            </a:r>
            <a:r>
              <a:rPr lang="en-IN" dirty="0" err="1">
                <a:solidFill>
                  <a:prstClr val="white"/>
                </a:solidFill>
              </a:rPr>
              <a:t>catagory</a:t>
            </a:r>
            <a:endParaRPr lang="en-IN" dirty="0">
              <a:solidFill>
                <a:prstClr val="white"/>
              </a:solidFill>
            </a:endParaRPr>
          </a:p>
        </p:txBody>
      </p:sp>
      <p:sp>
        <p:nvSpPr>
          <p:cNvPr id="16" name="Rectangle 15"/>
          <p:cNvSpPr>
            <a:spLocks/>
          </p:cNvSpPr>
          <p:nvPr/>
        </p:nvSpPr>
        <p:spPr bwMode="ltGray">
          <a:xfrm>
            <a:off x="7848600" y="50292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Enforce on a per user, device or location basis</a:t>
            </a:r>
          </a:p>
        </p:txBody>
      </p:sp>
    </p:spTree>
    <p:extLst>
      <p:ext uri="{BB962C8B-B14F-4D97-AF65-F5344CB8AC3E}">
        <p14:creationId xmlns:p14="http://schemas.microsoft.com/office/powerpoint/2010/main" val="2966222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dirty="0"/>
              <a:t>STAGE-BASED CONNECTIVITY HEALTH</a:t>
            </a:r>
            <a:endParaRPr lang="en-GB" sz="3200" dirty="0"/>
          </a:p>
        </p:txBody>
      </p:sp>
      <p:sp>
        <p:nvSpPr>
          <p:cNvPr id="9" name="Rectangle 8"/>
          <p:cNvSpPr>
            <a:spLocks/>
          </p:cNvSpPr>
          <p:nvPr/>
        </p:nvSpPr>
        <p:spPr bwMode="ltGray">
          <a:xfrm>
            <a:off x="7827573" y="21336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User monitoring across authentication, DHCP and DNS</a:t>
            </a:r>
          </a:p>
        </p:txBody>
      </p:sp>
      <p:sp>
        <p:nvSpPr>
          <p:cNvPr id="10" name="Rectangle 9"/>
          <p:cNvSpPr>
            <a:spLocks/>
          </p:cNvSpPr>
          <p:nvPr/>
        </p:nvSpPr>
        <p:spPr bwMode="ltGray">
          <a:xfrm>
            <a:off x="7827573" y="32258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US" dirty="0"/>
              <a:t>Isolate root cause and impact of delays or failures</a:t>
            </a:r>
            <a:endParaRPr lang="en-IN" dirty="0">
              <a:solidFill>
                <a:prstClr val="white"/>
              </a:solidFill>
            </a:endParaRPr>
          </a:p>
        </p:txBody>
      </p:sp>
      <p:sp>
        <p:nvSpPr>
          <p:cNvPr id="12" name="Rectangle 11"/>
          <p:cNvSpPr>
            <a:spLocks/>
          </p:cNvSpPr>
          <p:nvPr/>
        </p:nvSpPr>
        <p:spPr bwMode="ltGray">
          <a:xfrm>
            <a:off x="7848600" y="43180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Event auditing by device or client </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00" t="16667" r="3750" b="12222"/>
          <a:stretch/>
        </p:blipFill>
        <p:spPr>
          <a:xfrm>
            <a:off x="457200" y="1752600"/>
            <a:ext cx="7153181" cy="3712191"/>
          </a:xfrm>
          <a:prstGeom prst="rect">
            <a:avLst/>
          </a:prstGeom>
        </p:spPr>
      </p:pic>
    </p:spTree>
    <p:extLst>
      <p:ext uri="{BB962C8B-B14F-4D97-AF65-F5344CB8AC3E}">
        <p14:creationId xmlns:p14="http://schemas.microsoft.com/office/powerpoint/2010/main" val="336476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p:txBody>
          <a:bodyPr/>
          <a:lstStyle/>
          <a:p>
            <a:r>
              <a:rPr lang="en-US" sz="3200" dirty="0"/>
              <a:t>GUEST WI-FI ACCESS &amp; EXPERIENCE</a:t>
            </a:r>
            <a:endParaRPr lang="en-US" dirty="0"/>
          </a:p>
        </p:txBody>
      </p:sp>
      <p:pic>
        <p:nvPicPr>
          <p:cNvPr id="2" name="Picture 1"/>
          <p:cNvPicPr>
            <a:picLocks noChangeAspect="1"/>
          </p:cNvPicPr>
          <p:nvPr/>
        </p:nvPicPr>
        <p:blipFill>
          <a:blip r:embed="rId3"/>
          <a:stretch>
            <a:fillRect/>
          </a:stretch>
        </p:blipFill>
        <p:spPr>
          <a:xfrm>
            <a:off x="824281" y="1905000"/>
            <a:ext cx="6338519" cy="3733800"/>
          </a:xfrm>
          <a:prstGeom prst="rect">
            <a:avLst/>
          </a:prstGeom>
          <a:ln>
            <a:noFill/>
          </a:ln>
        </p:spPr>
      </p:pic>
      <p:sp>
        <p:nvSpPr>
          <p:cNvPr id="6" name="Rectangle 5"/>
          <p:cNvSpPr>
            <a:spLocks/>
          </p:cNvSpPr>
          <p:nvPr/>
        </p:nvSpPr>
        <p:spPr bwMode="ltGray">
          <a:xfrm>
            <a:off x="7827573" y="22352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Custom landing page, including logos, colors and banner ads</a:t>
            </a:r>
          </a:p>
        </p:txBody>
      </p:sp>
      <p:sp>
        <p:nvSpPr>
          <p:cNvPr id="7" name="Rectangle 6"/>
          <p:cNvSpPr>
            <a:spLocks/>
          </p:cNvSpPr>
          <p:nvPr/>
        </p:nvSpPr>
        <p:spPr bwMode="ltGray">
          <a:xfrm>
            <a:off x="7827573" y="33274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Anonymous, self registered, social and sponsor created logins</a:t>
            </a:r>
          </a:p>
        </p:txBody>
      </p:sp>
      <p:sp>
        <p:nvSpPr>
          <p:cNvPr id="9" name="Rectangle 8"/>
          <p:cNvSpPr>
            <a:spLocks/>
          </p:cNvSpPr>
          <p:nvPr/>
        </p:nvSpPr>
        <p:spPr bwMode="ltGray">
          <a:xfrm>
            <a:off x="7848600" y="44196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Control Usage, including initial landing page, duration &amp; networks </a:t>
            </a:r>
          </a:p>
        </p:txBody>
      </p:sp>
    </p:spTree>
    <p:extLst>
      <p:ext uri="{BB962C8B-B14F-4D97-AF65-F5344CB8AC3E}">
        <p14:creationId xmlns:p14="http://schemas.microsoft.com/office/powerpoint/2010/main" val="323228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8418090" y="5161231"/>
            <a:ext cx="328840" cy="555498"/>
          </a:xfrm>
          <a:prstGeom prst="rect">
            <a:avLst/>
          </a:prstGeom>
        </p:spPr>
      </p:pic>
      <p:grpSp>
        <p:nvGrpSpPr>
          <p:cNvPr id="4" name="Group 3"/>
          <p:cNvGrpSpPr/>
          <p:nvPr/>
        </p:nvGrpSpPr>
        <p:grpSpPr>
          <a:xfrm>
            <a:off x="9313980" y="5014379"/>
            <a:ext cx="621597" cy="740664"/>
            <a:chOff x="3091268" y="1704428"/>
            <a:chExt cx="1534810" cy="1828800"/>
          </a:xfrm>
        </p:grpSpPr>
        <p:pic>
          <p:nvPicPr>
            <p:cNvPr id="11" name="Picture 10"/>
            <p:cNvPicPr>
              <a:picLocks noChangeAspect="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flipH="1">
              <a:off x="3536167" y="1704428"/>
              <a:ext cx="1089911" cy="1828800"/>
            </a:xfrm>
            <a:prstGeom prst="rect">
              <a:avLst/>
            </a:prstGeom>
          </p:spPr>
        </p:pic>
        <p:pic>
          <p:nvPicPr>
            <p:cNvPr id="12" name="Picture 11"/>
            <p:cNvPicPr>
              <a:picLocks noChangeAspect="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a:ext>
              </a:extLst>
            </a:blip>
            <a:stretch>
              <a:fillRect/>
            </a:stretch>
          </p:blipFill>
          <p:spPr>
            <a:xfrm>
              <a:off x="3091268" y="2057306"/>
              <a:ext cx="811951" cy="1371600"/>
            </a:xfrm>
            <a:prstGeom prst="rect">
              <a:avLst/>
            </a:prstGeom>
          </p:spPr>
        </p:pic>
      </p:grpSp>
      <p:pic>
        <p:nvPicPr>
          <p:cNvPr id="5" name="Picture 4"/>
          <p:cNvPicPr>
            <a:picLocks noChangeAspect="1"/>
          </p:cNvPicPr>
          <p:nvPr/>
        </p:nvPicPr>
        <p:blipFill>
          <a:blip r:embed="rId7"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flipH="1">
            <a:off x="10562296" y="5161126"/>
            <a:ext cx="555497" cy="555498"/>
          </a:xfrm>
          <a:prstGeom prst="rect">
            <a:avLst/>
          </a:prstGeom>
        </p:spPr>
      </p:pic>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8969169" y="5313522"/>
            <a:ext cx="185166" cy="185166"/>
          </a:xfrm>
          <a:prstGeom prst="rect">
            <a:avLst/>
          </a:prstGeom>
          <a:solidFill>
            <a:schemeClr val="tx1">
              <a:lumMod val="50000"/>
              <a:lumOff val="50000"/>
            </a:schemeClr>
          </a:solidFill>
        </p:spPr>
      </p:pic>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0214980" y="5313522"/>
            <a:ext cx="185166" cy="185166"/>
          </a:xfrm>
          <a:prstGeom prst="rect">
            <a:avLst/>
          </a:prstGeom>
          <a:solidFill>
            <a:schemeClr val="tx1">
              <a:lumMod val="50000"/>
              <a:lumOff val="50000"/>
            </a:schemeClr>
          </a:solidFill>
        </p:spPr>
      </p:pic>
      <p:sp>
        <p:nvSpPr>
          <p:cNvPr id="8" name="Text Placeholder 2"/>
          <p:cNvSpPr txBox="1">
            <a:spLocks/>
          </p:cNvSpPr>
          <p:nvPr/>
        </p:nvSpPr>
        <p:spPr>
          <a:xfrm>
            <a:off x="8077200" y="5778186"/>
            <a:ext cx="934419" cy="317814"/>
          </a:xfrm>
          <a:prstGeom prst="rect">
            <a:avLst/>
          </a:prstGeom>
        </p:spPr>
        <p:txBody>
          <a:bodyPr/>
          <a:lstStyle>
            <a:lvl1pPr marL="342874" indent="-342874" algn="l" rtl="0" eaLnBrk="1" fontAlgn="base" hangingPunct="1">
              <a:lnSpc>
                <a:spcPct val="95000"/>
              </a:lnSpc>
              <a:spcBef>
                <a:spcPts val="1000"/>
              </a:spcBef>
              <a:spcAft>
                <a:spcPct val="0"/>
              </a:spcAft>
              <a:buClr>
                <a:srgbClr val="FF9933"/>
              </a:buClr>
              <a:defRPr sz="2400" b="1">
                <a:solidFill>
                  <a:srgbClr val="1C1C1C"/>
                </a:solidFill>
                <a:latin typeface="Arial" pitchFamily="34" charset="0"/>
                <a:ea typeface="Arial"/>
                <a:cs typeface="Arial" pitchFamily="34" charset="0"/>
              </a:defRPr>
            </a:lvl1pPr>
            <a:lvl2pPr marL="473039" indent="-226997"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10" indent="-226997"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02" indent="-169850"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69910" indent="-111117"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2999" indent="-228454" algn="l" rtl="0" eaLnBrk="1" fontAlgn="base" hangingPunct="1">
              <a:spcBef>
                <a:spcPct val="20000"/>
              </a:spcBef>
              <a:spcAft>
                <a:spcPct val="0"/>
              </a:spcAft>
              <a:buChar char="»"/>
              <a:defRPr sz="2300">
                <a:solidFill>
                  <a:schemeClr val="tx1"/>
                </a:solidFill>
                <a:latin typeface="+mn-lt"/>
                <a:ea typeface="+mn-ea"/>
              </a:defRPr>
            </a:lvl6pPr>
            <a:lvl7pPr marL="2969906" indent="-228454" algn="l" rtl="0" eaLnBrk="1" fontAlgn="base" hangingPunct="1">
              <a:spcBef>
                <a:spcPct val="20000"/>
              </a:spcBef>
              <a:spcAft>
                <a:spcPct val="0"/>
              </a:spcAft>
              <a:buChar char="»"/>
              <a:defRPr sz="2300">
                <a:solidFill>
                  <a:schemeClr val="tx1"/>
                </a:solidFill>
                <a:latin typeface="+mn-lt"/>
                <a:ea typeface="+mn-ea"/>
              </a:defRPr>
            </a:lvl7pPr>
            <a:lvl8pPr marL="3426817" indent="-228454" algn="l" rtl="0" eaLnBrk="1" fontAlgn="base" hangingPunct="1">
              <a:spcBef>
                <a:spcPct val="20000"/>
              </a:spcBef>
              <a:spcAft>
                <a:spcPct val="0"/>
              </a:spcAft>
              <a:buChar char="»"/>
              <a:defRPr sz="2300">
                <a:solidFill>
                  <a:schemeClr val="tx1"/>
                </a:solidFill>
                <a:latin typeface="+mn-lt"/>
                <a:ea typeface="+mn-ea"/>
              </a:defRPr>
            </a:lvl8pPr>
            <a:lvl9pPr marL="3883722" indent="-228454" algn="l" rtl="0" eaLnBrk="1" fontAlgn="base" hangingPunct="1">
              <a:spcBef>
                <a:spcPct val="20000"/>
              </a:spcBef>
              <a:spcAft>
                <a:spcPct val="0"/>
              </a:spcAft>
              <a:buChar char="»"/>
              <a:defRPr sz="2300">
                <a:solidFill>
                  <a:schemeClr val="tx1"/>
                </a:solidFill>
                <a:latin typeface="+mn-lt"/>
                <a:ea typeface="+mn-ea"/>
              </a:defRPr>
            </a:lvl9pPr>
          </a:lstStyle>
          <a:p>
            <a:pPr marL="100015" indent="0" algn="ctr">
              <a:lnSpc>
                <a:spcPct val="100000"/>
              </a:lnSpc>
              <a:spcBef>
                <a:spcPts val="600"/>
              </a:spcBef>
            </a:pPr>
            <a:r>
              <a:rPr lang="en-IN" sz="1100" b="0" dirty="0">
                <a:solidFill>
                  <a:prstClr val="white"/>
                </a:solidFill>
              </a:rPr>
              <a:t>Passerby</a:t>
            </a:r>
          </a:p>
        </p:txBody>
      </p:sp>
      <p:sp>
        <p:nvSpPr>
          <p:cNvPr id="9" name="Text Placeholder 2"/>
          <p:cNvSpPr txBox="1">
            <a:spLocks/>
          </p:cNvSpPr>
          <p:nvPr/>
        </p:nvSpPr>
        <p:spPr>
          <a:xfrm>
            <a:off x="9154334" y="5778187"/>
            <a:ext cx="868916" cy="317813"/>
          </a:xfrm>
          <a:prstGeom prst="rect">
            <a:avLst/>
          </a:prstGeom>
        </p:spPr>
        <p:txBody>
          <a:bodyPr/>
          <a:lstStyle>
            <a:lvl1pPr marL="342874" indent="-342874" algn="l" rtl="0" eaLnBrk="1" fontAlgn="base" hangingPunct="1">
              <a:lnSpc>
                <a:spcPct val="95000"/>
              </a:lnSpc>
              <a:spcBef>
                <a:spcPts val="1000"/>
              </a:spcBef>
              <a:spcAft>
                <a:spcPct val="0"/>
              </a:spcAft>
              <a:buClr>
                <a:srgbClr val="FF9933"/>
              </a:buClr>
              <a:defRPr sz="2400" b="1">
                <a:solidFill>
                  <a:srgbClr val="1C1C1C"/>
                </a:solidFill>
                <a:latin typeface="Arial" pitchFamily="34" charset="0"/>
                <a:ea typeface="Arial"/>
                <a:cs typeface="Arial" pitchFamily="34" charset="0"/>
              </a:defRPr>
            </a:lvl1pPr>
            <a:lvl2pPr marL="473039" indent="-226997"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10" indent="-226997"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02" indent="-169850"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69910" indent="-111117"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2999" indent="-228454" algn="l" rtl="0" eaLnBrk="1" fontAlgn="base" hangingPunct="1">
              <a:spcBef>
                <a:spcPct val="20000"/>
              </a:spcBef>
              <a:spcAft>
                <a:spcPct val="0"/>
              </a:spcAft>
              <a:buChar char="»"/>
              <a:defRPr sz="2300">
                <a:solidFill>
                  <a:schemeClr val="tx1"/>
                </a:solidFill>
                <a:latin typeface="+mn-lt"/>
                <a:ea typeface="+mn-ea"/>
              </a:defRPr>
            </a:lvl6pPr>
            <a:lvl7pPr marL="2969906" indent="-228454" algn="l" rtl="0" eaLnBrk="1" fontAlgn="base" hangingPunct="1">
              <a:spcBef>
                <a:spcPct val="20000"/>
              </a:spcBef>
              <a:spcAft>
                <a:spcPct val="0"/>
              </a:spcAft>
              <a:buChar char="»"/>
              <a:defRPr sz="2300">
                <a:solidFill>
                  <a:schemeClr val="tx1"/>
                </a:solidFill>
                <a:latin typeface="+mn-lt"/>
                <a:ea typeface="+mn-ea"/>
              </a:defRPr>
            </a:lvl7pPr>
            <a:lvl8pPr marL="3426817" indent="-228454" algn="l" rtl="0" eaLnBrk="1" fontAlgn="base" hangingPunct="1">
              <a:spcBef>
                <a:spcPct val="20000"/>
              </a:spcBef>
              <a:spcAft>
                <a:spcPct val="0"/>
              </a:spcAft>
              <a:buChar char="»"/>
              <a:defRPr sz="2300">
                <a:solidFill>
                  <a:schemeClr val="tx1"/>
                </a:solidFill>
                <a:latin typeface="+mn-lt"/>
                <a:ea typeface="+mn-ea"/>
              </a:defRPr>
            </a:lvl8pPr>
            <a:lvl9pPr marL="3883722" indent="-228454" algn="l" rtl="0" eaLnBrk="1" fontAlgn="base" hangingPunct="1">
              <a:spcBef>
                <a:spcPct val="20000"/>
              </a:spcBef>
              <a:spcAft>
                <a:spcPct val="0"/>
              </a:spcAft>
              <a:buChar char="»"/>
              <a:defRPr sz="2300">
                <a:solidFill>
                  <a:schemeClr val="tx1"/>
                </a:solidFill>
                <a:latin typeface="+mn-lt"/>
                <a:ea typeface="+mn-ea"/>
              </a:defRPr>
            </a:lvl9pPr>
          </a:lstStyle>
          <a:p>
            <a:pPr marL="100015" indent="0" algn="ctr">
              <a:lnSpc>
                <a:spcPct val="100000"/>
              </a:lnSpc>
              <a:spcBef>
                <a:spcPts val="600"/>
              </a:spcBef>
            </a:pPr>
            <a:r>
              <a:rPr lang="en-IN" sz="1100" b="0" dirty="0">
                <a:solidFill>
                  <a:prstClr val="white"/>
                </a:solidFill>
              </a:rPr>
              <a:t>Entered</a:t>
            </a:r>
          </a:p>
        </p:txBody>
      </p:sp>
      <p:sp>
        <p:nvSpPr>
          <p:cNvPr id="10" name="Text Placeholder 2"/>
          <p:cNvSpPr txBox="1">
            <a:spLocks/>
          </p:cNvSpPr>
          <p:nvPr/>
        </p:nvSpPr>
        <p:spPr>
          <a:xfrm>
            <a:off x="10165966" y="5778186"/>
            <a:ext cx="1187834" cy="317814"/>
          </a:xfrm>
          <a:prstGeom prst="rect">
            <a:avLst/>
          </a:prstGeom>
        </p:spPr>
        <p:txBody>
          <a:bodyPr/>
          <a:lstStyle>
            <a:lvl1pPr marL="342874" indent="-342874" algn="l" rtl="0" eaLnBrk="1" fontAlgn="base" hangingPunct="1">
              <a:lnSpc>
                <a:spcPct val="95000"/>
              </a:lnSpc>
              <a:spcBef>
                <a:spcPts val="1000"/>
              </a:spcBef>
              <a:spcAft>
                <a:spcPct val="0"/>
              </a:spcAft>
              <a:buClr>
                <a:srgbClr val="FF9933"/>
              </a:buClr>
              <a:defRPr sz="2400" b="1">
                <a:solidFill>
                  <a:srgbClr val="1C1C1C"/>
                </a:solidFill>
                <a:latin typeface="Arial" pitchFamily="34" charset="0"/>
                <a:ea typeface="Arial"/>
                <a:cs typeface="Arial" pitchFamily="34" charset="0"/>
              </a:defRPr>
            </a:lvl1pPr>
            <a:lvl2pPr marL="473039" indent="-226997" algn="l" rtl="0" eaLnBrk="1" fontAlgn="base" hangingPunct="1">
              <a:lnSpc>
                <a:spcPct val="95000"/>
              </a:lnSpc>
              <a:spcBef>
                <a:spcPts val="300"/>
              </a:spcBef>
              <a:spcAft>
                <a:spcPct val="0"/>
              </a:spcAft>
              <a:buClr>
                <a:srgbClr val="FF9933"/>
              </a:buClr>
              <a:buFont typeface="Lucida Grande" charset="0"/>
              <a:buChar char="–"/>
              <a:defRPr sz="2000">
                <a:solidFill>
                  <a:srgbClr val="595959"/>
                </a:solidFill>
                <a:latin typeface="Arial" pitchFamily="34" charset="0"/>
                <a:ea typeface="Arial"/>
                <a:cs typeface="Arial" pitchFamily="34" charset="0"/>
              </a:defRPr>
            </a:lvl2pPr>
            <a:lvl3pPr marL="703210" indent="-226997"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02" indent="-169850"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69910" indent="-111117"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2999" indent="-228454" algn="l" rtl="0" eaLnBrk="1" fontAlgn="base" hangingPunct="1">
              <a:spcBef>
                <a:spcPct val="20000"/>
              </a:spcBef>
              <a:spcAft>
                <a:spcPct val="0"/>
              </a:spcAft>
              <a:buChar char="»"/>
              <a:defRPr sz="2300">
                <a:solidFill>
                  <a:schemeClr val="tx1"/>
                </a:solidFill>
                <a:latin typeface="+mn-lt"/>
                <a:ea typeface="+mn-ea"/>
              </a:defRPr>
            </a:lvl6pPr>
            <a:lvl7pPr marL="2969906" indent="-228454" algn="l" rtl="0" eaLnBrk="1" fontAlgn="base" hangingPunct="1">
              <a:spcBef>
                <a:spcPct val="20000"/>
              </a:spcBef>
              <a:spcAft>
                <a:spcPct val="0"/>
              </a:spcAft>
              <a:buChar char="»"/>
              <a:defRPr sz="2300">
                <a:solidFill>
                  <a:schemeClr val="tx1"/>
                </a:solidFill>
                <a:latin typeface="+mn-lt"/>
                <a:ea typeface="+mn-ea"/>
              </a:defRPr>
            </a:lvl7pPr>
            <a:lvl8pPr marL="3426817" indent="-228454" algn="l" rtl="0" eaLnBrk="1" fontAlgn="base" hangingPunct="1">
              <a:spcBef>
                <a:spcPct val="20000"/>
              </a:spcBef>
              <a:spcAft>
                <a:spcPct val="0"/>
              </a:spcAft>
              <a:buChar char="»"/>
              <a:defRPr sz="2300">
                <a:solidFill>
                  <a:schemeClr val="tx1"/>
                </a:solidFill>
                <a:latin typeface="+mn-lt"/>
                <a:ea typeface="+mn-ea"/>
              </a:defRPr>
            </a:lvl8pPr>
            <a:lvl9pPr marL="3883722" indent="-228454" algn="l" rtl="0" eaLnBrk="1" fontAlgn="base" hangingPunct="1">
              <a:spcBef>
                <a:spcPct val="20000"/>
              </a:spcBef>
              <a:spcAft>
                <a:spcPct val="0"/>
              </a:spcAft>
              <a:buChar char="»"/>
              <a:defRPr sz="2300">
                <a:solidFill>
                  <a:schemeClr val="tx1"/>
                </a:solidFill>
                <a:latin typeface="+mn-lt"/>
                <a:ea typeface="+mn-ea"/>
              </a:defRPr>
            </a:lvl9pPr>
          </a:lstStyle>
          <a:p>
            <a:pPr marL="100015" indent="0" algn="ctr">
              <a:lnSpc>
                <a:spcPct val="100000"/>
              </a:lnSpc>
              <a:spcBef>
                <a:spcPts val="600"/>
              </a:spcBef>
            </a:pPr>
            <a:r>
              <a:rPr lang="en-IN" sz="1100" b="0" dirty="0">
                <a:solidFill>
                  <a:prstClr val="white"/>
                </a:solidFill>
              </a:rPr>
              <a:t>Engaged</a:t>
            </a:r>
          </a:p>
        </p:txBody>
      </p:sp>
      <p:sp>
        <p:nvSpPr>
          <p:cNvPr id="21" name="Title 20"/>
          <p:cNvSpPr>
            <a:spLocks noGrp="1"/>
          </p:cNvSpPr>
          <p:nvPr>
            <p:ph type="title"/>
          </p:nvPr>
        </p:nvSpPr>
        <p:spPr/>
        <p:txBody>
          <a:bodyPr/>
          <a:lstStyle/>
          <a:p>
            <a:r>
              <a:rPr lang="en-US" sz="3200" dirty="0"/>
              <a:t>SITE BASED PRESENCE ANALYTICS</a:t>
            </a:r>
            <a:endParaRPr lang="en-GB" sz="3200" dirty="0"/>
          </a:p>
        </p:txBody>
      </p:sp>
      <p:sp>
        <p:nvSpPr>
          <p:cNvPr id="22" name="Rectangle 21"/>
          <p:cNvSpPr>
            <a:spLocks/>
          </p:cNvSpPr>
          <p:nvPr/>
        </p:nvSpPr>
        <p:spPr bwMode="ltGray">
          <a:xfrm>
            <a:off x="7827573" y="17526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Increase Traffic – Test displays &amp; signage and measure campaigns</a:t>
            </a:r>
          </a:p>
        </p:txBody>
      </p:sp>
      <p:sp>
        <p:nvSpPr>
          <p:cNvPr id="23" name="Rectangle 22"/>
          <p:cNvSpPr>
            <a:spLocks/>
          </p:cNvSpPr>
          <p:nvPr/>
        </p:nvSpPr>
        <p:spPr bwMode="ltGray">
          <a:xfrm>
            <a:off x="7827573" y="28448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Improve Engagement – Assess layouts and optimize staffing </a:t>
            </a:r>
          </a:p>
        </p:txBody>
      </p:sp>
      <p:sp>
        <p:nvSpPr>
          <p:cNvPr id="24" name="Rectangle 23"/>
          <p:cNvSpPr>
            <a:spLocks/>
          </p:cNvSpPr>
          <p:nvPr/>
        </p:nvSpPr>
        <p:spPr bwMode="ltGray">
          <a:xfrm>
            <a:off x="7848600" y="39370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Compare - Metrics across sites </a:t>
            </a:r>
            <a:br>
              <a:rPr lang="en-IN" dirty="0">
                <a:solidFill>
                  <a:prstClr val="white"/>
                </a:solidFill>
              </a:rPr>
            </a:br>
            <a:r>
              <a:rPr lang="en-IN" dirty="0">
                <a:solidFill>
                  <a:prstClr val="white"/>
                </a:solidFill>
              </a:rPr>
              <a:t>for baselining and performance  </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726" y="1848020"/>
            <a:ext cx="6634230" cy="3650668"/>
          </a:xfrm>
          <a:prstGeom prst="rect">
            <a:avLst/>
          </a:prstGeom>
        </p:spPr>
      </p:pic>
    </p:spTree>
    <p:extLst>
      <p:ext uri="{BB962C8B-B14F-4D97-AF65-F5344CB8AC3E}">
        <p14:creationId xmlns:p14="http://schemas.microsoft.com/office/powerpoint/2010/main" val="35655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38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608013" y="2571746"/>
            <a:ext cx="9451060" cy="577455"/>
          </a:xfrm>
        </p:spPr>
        <p:txBody>
          <a:bodyPr/>
          <a:lstStyle/>
          <a:p>
            <a:r>
              <a:rPr lang="en-US">
                <a:solidFill>
                  <a:schemeClr val="tx1"/>
                </a:solidFill>
              </a:rPr>
              <a:t>Maintenance &amp; Extensibility </a:t>
            </a:r>
            <a:endParaRPr lang="en-GB" dirty="0">
              <a:solidFill>
                <a:schemeClr val="tx1"/>
              </a:solidFill>
            </a:endParaRPr>
          </a:p>
        </p:txBody>
      </p:sp>
      <p:sp>
        <p:nvSpPr>
          <p:cNvPr id="9" name="Text Placeholder 2"/>
          <p:cNvSpPr>
            <a:spLocks noGrp="1"/>
          </p:cNvSpPr>
          <p:nvPr>
            <p:ph type="body" sz="quarter" idx="14"/>
          </p:nvPr>
        </p:nvSpPr>
        <p:spPr>
          <a:xfrm>
            <a:off x="608014" y="3149201"/>
            <a:ext cx="9983786" cy="577454"/>
          </a:xfrm>
        </p:spPr>
        <p:txBody>
          <a:bodyPr/>
          <a:lstStyle/>
          <a:p>
            <a:r>
              <a:rPr lang="en-US" dirty="0">
                <a:solidFill>
                  <a:schemeClr val="tx1"/>
                </a:solidFill>
              </a:rPr>
              <a:t>Compliance, API’S and Multi-Tenant Management </a:t>
            </a:r>
            <a:endParaRPr lang="en-GB" dirty="0">
              <a:solidFill>
                <a:schemeClr val="tx1"/>
              </a:solidFill>
            </a:endParaRPr>
          </a:p>
        </p:txBody>
      </p:sp>
    </p:spTree>
    <p:extLst>
      <p:ext uri="{BB962C8B-B14F-4D97-AF65-F5344CB8AC3E}">
        <p14:creationId xmlns:p14="http://schemas.microsoft.com/office/powerpoint/2010/main" val="311741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200"/>
              <a:t>FIRMWARE UPGRADES &amp; COMPLIANCE </a:t>
            </a:r>
            <a:endParaRPr lang="en-GB" sz="3200" dirty="0"/>
          </a:p>
        </p:txBody>
      </p:sp>
      <p:sp>
        <p:nvSpPr>
          <p:cNvPr id="9" name="Rectangle 8"/>
          <p:cNvSpPr>
            <a:spLocks/>
          </p:cNvSpPr>
          <p:nvPr/>
        </p:nvSpPr>
        <p:spPr bwMode="ltGray">
          <a:xfrm>
            <a:off x="7827573" y="21336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Manage Compliance Status Across Entire Infrastructure </a:t>
            </a:r>
          </a:p>
        </p:txBody>
      </p:sp>
      <p:sp>
        <p:nvSpPr>
          <p:cNvPr id="10" name="Rectangle 9"/>
          <p:cNvSpPr>
            <a:spLocks/>
          </p:cNvSpPr>
          <p:nvPr/>
        </p:nvSpPr>
        <p:spPr bwMode="ltGray">
          <a:xfrm>
            <a:off x="7827573" y="32258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Coverage for Wired, Wireless </a:t>
            </a:r>
            <a:br>
              <a:rPr lang="en-IN" dirty="0">
                <a:solidFill>
                  <a:prstClr val="white"/>
                </a:solidFill>
              </a:rPr>
            </a:br>
            <a:r>
              <a:rPr lang="en-IN" dirty="0">
                <a:solidFill>
                  <a:prstClr val="white"/>
                </a:solidFill>
              </a:rPr>
              <a:t>and WAN</a:t>
            </a:r>
          </a:p>
        </p:txBody>
      </p:sp>
      <p:sp>
        <p:nvSpPr>
          <p:cNvPr id="12" name="Rectangle 11"/>
          <p:cNvSpPr>
            <a:spLocks/>
          </p:cNvSpPr>
          <p:nvPr/>
        </p:nvSpPr>
        <p:spPr bwMode="ltGray">
          <a:xfrm>
            <a:off x="7848600" y="43180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US" dirty="0">
                <a:solidFill>
                  <a:prstClr val="white"/>
                </a:solidFill>
              </a:rPr>
              <a:t>Displays Current, Latest Available and Compliance Status</a:t>
            </a:r>
            <a:endParaRPr lang="en-IN" dirty="0">
              <a:solidFill>
                <a:prstClr val="white"/>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905000"/>
            <a:ext cx="6934200" cy="3797568"/>
          </a:xfrm>
          <a:prstGeom prst="rect">
            <a:avLst/>
          </a:prstGeom>
        </p:spPr>
      </p:pic>
    </p:spTree>
    <p:extLst>
      <p:ext uri="{BB962C8B-B14F-4D97-AF65-F5344CB8AC3E}">
        <p14:creationId xmlns:p14="http://schemas.microsoft.com/office/powerpoint/2010/main" val="611601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752600"/>
            <a:ext cx="6629400" cy="4168635"/>
          </a:xfrm>
          <a:prstGeom prst="rect">
            <a:avLst/>
          </a:prstGeom>
          <a:ln w="38100" cmpd="sng">
            <a:noFill/>
          </a:ln>
          <a:effectLst>
            <a:outerShdw blurRad="190500" dist="228600" dir="2700000" algn="ctr">
              <a:srgbClr val="000000">
                <a:alpha val="30000"/>
              </a:srgbClr>
            </a:outerShdw>
          </a:effectLst>
        </p:spPr>
      </p:pic>
      <p:sp>
        <p:nvSpPr>
          <p:cNvPr id="9" name="Title 1"/>
          <p:cNvSpPr>
            <a:spLocks noGrp="1"/>
          </p:cNvSpPr>
          <p:nvPr>
            <p:ph type="title"/>
          </p:nvPr>
        </p:nvSpPr>
        <p:spPr/>
        <p:txBody>
          <a:bodyPr/>
          <a:lstStyle/>
          <a:p>
            <a:r>
              <a:rPr lang="en-US" dirty="0">
                <a:solidFill>
                  <a:schemeClr val="bg1"/>
                </a:solidFill>
              </a:rPr>
              <a:t>API BASED EXTENSIBILITY</a:t>
            </a:r>
            <a:endParaRPr lang="en-GB" dirty="0">
              <a:solidFill>
                <a:schemeClr val="bg1"/>
              </a:solidFill>
            </a:endParaRPr>
          </a:p>
        </p:txBody>
      </p:sp>
      <p:sp>
        <p:nvSpPr>
          <p:cNvPr id="14" name="Rectangle 13"/>
          <p:cNvSpPr>
            <a:spLocks/>
          </p:cNvSpPr>
          <p:nvPr/>
        </p:nvSpPr>
        <p:spPr bwMode="ltGray">
          <a:xfrm>
            <a:off x="7827573" y="22352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Every feature and function of UI available via API’s</a:t>
            </a:r>
          </a:p>
        </p:txBody>
      </p:sp>
      <p:sp>
        <p:nvSpPr>
          <p:cNvPr id="15" name="Rectangle 14"/>
          <p:cNvSpPr>
            <a:spLocks/>
          </p:cNvSpPr>
          <p:nvPr/>
        </p:nvSpPr>
        <p:spPr bwMode="ltGray">
          <a:xfrm>
            <a:off x="7827573" y="33274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Complete lifecycle coverage from provisioning to logging &amp; reporting</a:t>
            </a:r>
          </a:p>
        </p:txBody>
      </p:sp>
      <p:sp>
        <p:nvSpPr>
          <p:cNvPr id="16" name="Rectangle 15"/>
          <p:cNvSpPr>
            <a:spLocks/>
          </p:cNvSpPr>
          <p:nvPr/>
        </p:nvSpPr>
        <p:spPr bwMode="ltGray">
          <a:xfrm>
            <a:off x="7848600" y="44196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Secure gateway access, with OAuth authentication</a:t>
            </a:r>
          </a:p>
        </p:txBody>
      </p:sp>
    </p:spTree>
    <p:extLst>
      <p:ext uri="{BB962C8B-B14F-4D97-AF65-F5344CB8AC3E}">
        <p14:creationId xmlns:p14="http://schemas.microsoft.com/office/powerpoint/2010/main" val="427592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200" dirty="0">
                <a:solidFill>
                  <a:schemeClr val="bg1"/>
                </a:solidFill>
              </a:rPr>
              <a:t>MANAGED SERVICE MODE </a:t>
            </a:r>
            <a:br>
              <a:rPr lang="en-US" sz="3200" dirty="0">
                <a:solidFill>
                  <a:schemeClr val="bg1"/>
                </a:solidFill>
              </a:rPr>
            </a:br>
            <a:r>
              <a:rPr lang="en-US" sz="3200" dirty="0"/>
              <a:t>PARTNER &amp; LINE OF BUSINESS READY</a:t>
            </a:r>
            <a:endParaRPr lang="en-GB" sz="3200" dirty="0">
              <a:solidFill>
                <a:schemeClr val="bg1"/>
              </a:solidFill>
            </a:endParaRPr>
          </a:p>
        </p:txBody>
      </p:sp>
      <p:sp>
        <p:nvSpPr>
          <p:cNvPr id="98" name="Rectangle 97"/>
          <p:cNvSpPr>
            <a:spLocks/>
          </p:cNvSpPr>
          <p:nvPr/>
        </p:nvSpPr>
        <p:spPr bwMode="ltGray">
          <a:xfrm>
            <a:off x="7979973" y="2994555"/>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Deploy &amp; manage multiple accounts from a single interface</a:t>
            </a:r>
          </a:p>
        </p:txBody>
      </p:sp>
      <p:sp>
        <p:nvSpPr>
          <p:cNvPr id="99" name="Rectangle 98"/>
          <p:cNvSpPr>
            <a:spLocks/>
          </p:cNvSpPr>
          <p:nvPr/>
        </p:nvSpPr>
        <p:spPr bwMode="ltGray">
          <a:xfrm>
            <a:off x="7979973" y="4078288"/>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Provider owns licenses and devices to assign as needed</a:t>
            </a:r>
          </a:p>
        </p:txBody>
      </p:sp>
      <p:sp>
        <p:nvSpPr>
          <p:cNvPr id="100" name="Rectangle 99"/>
          <p:cNvSpPr>
            <a:spLocks/>
          </p:cNvSpPr>
          <p:nvPr/>
        </p:nvSpPr>
        <p:spPr bwMode="ltGray">
          <a:xfrm>
            <a:off x="7979973" y="5162022"/>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Personalize interface through    custom branding and logos</a:t>
            </a:r>
          </a:p>
        </p:txBody>
      </p:sp>
      <p:sp>
        <p:nvSpPr>
          <p:cNvPr id="101" name="Rectangle 100"/>
          <p:cNvSpPr>
            <a:spLocks/>
          </p:cNvSpPr>
          <p:nvPr/>
        </p:nvSpPr>
        <p:spPr bwMode="ltGray">
          <a:xfrm>
            <a:off x="7979973" y="1910822"/>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Avoid cost &amp; complexity of </a:t>
            </a:r>
            <a:br>
              <a:rPr lang="en-IN" dirty="0">
                <a:solidFill>
                  <a:prstClr val="white"/>
                </a:solidFill>
              </a:rPr>
            </a:br>
            <a:r>
              <a:rPr lang="en-IN" dirty="0">
                <a:solidFill>
                  <a:prstClr val="white"/>
                </a:solidFill>
              </a:rPr>
              <a:t>building a dedicated platform</a:t>
            </a:r>
          </a:p>
        </p:txBody>
      </p:sp>
      <p:sp>
        <p:nvSpPr>
          <p:cNvPr id="42" name="TextBox 41"/>
          <p:cNvSpPr txBox="1"/>
          <p:nvPr/>
        </p:nvSpPr>
        <p:spPr>
          <a:xfrm>
            <a:off x="914400" y="2223606"/>
            <a:ext cx="2514600" cy="437622"/>
          </a:xfrm>
          <a:prstGeom prst="rect">
            <a:avLst/>
          </a:prstGeom>
          <a:noFill/>
        </p:spPr>
        <p:txBody>
          <a:bodyPr wrap="square" lIns="0" tIns="0" rIns="0" bIns="0" rtlCol="0" anchor="ctr">
            <a:noAutofit/>
          </a:bodyPr>
          <a:lstStyle/>
          <a:p>
            <a:pPr algn="ctr" defTabSz="913300"/>
            <a:r>
              <a:rPr lang="en-US" sz="1600" b="1" dirty="0">
                <a:solidFill>
                  <a:srgbClr val="C6C9CA">
                    <a:lumMod val="20000"/>
                    <a:lumOff val="80000"/>
                  </a:srgbClr>
                </a:solidFill>
              </a:rPr>
              <a:t>Experience Driven Management</a:t>
            </a:r>
          </a:p>
        </p:txBody>
      </p:sp>
      <p:sp>
        <p:nvSpPr>
          <p:cNvPr id="43" name="Isosceles Triangle 42"/>
          <p:cNvSpPr>
            <a:spLocks noChangeAspect="1"/>
          </p:cNvSpPr>
          <p:nvPr/>
        </p:nvSpPr>
        <p:spPr bwMode="ltGray">
          <a:xfrm rot="5400000">
            <a:off x="3106189" y="3747651"/>
            <a:ext cx="1097280" cy="299258"/>
          </a:xfrm>
          <a:prstGeom prst="triangle">
            <a:avLst>
              <a:gd name="adj" fmla="val 51341"/>
            </a:avLst>
          </a:prstGeom>
          <a:solidFill>
            <a:schemeClr val="bg1">
              <a:lumMod val="65000"/>
            </a:schemeClr>
          </a:solidFill>
          <a:ln w="19050" cap="flat" cmpd="sng" algn="ctr">
            <a:noFill/>
            <a:prstDash val="solid"/>
            <a:miter lim="800000"/>
          </a:ln>
          <a:effectLst>
            <a:outerShdw blurRad="190500" dist="228600" dir="2700000" algn="ctr">
              <a:srgbClr val="000000">
                <a:alpha val="30000"/>
              </a:srgbClr>
            </a:outerShdw>
          </a:effectLst>
        </p:spPr>
        <p:txBody>
          <a:bodyPr lIns="91331" tIns="45672" rIns="91331" bIns="45672" rtlCol="0" anchor="ctr"/>
          <a:lstStyle/>
          <a:p>
            <a:pPr algn="ctr" defTabSz="913300">
              <a:lnSpc>
                <a:spcPct val="90000"/>
              </a:lnSpc>
              <a:defRPr/>
            </a:pPr>
            <a:endParaRPr lang="en-US" sz="3800" kern="0" dirty="0" err="1">
              <a:solidFill>
                <a:prstClr val="white"/>
              </a:solidFill>
            </a:endParaRPr>
          </a:p>
        </p:txBody>
      </p:sp>
      <p:grpSp>
        <p:nvGrpSpPr>
          <p:cNvPr id="44" name="Group 43"/>
          <p:cNvGrpSpPr/>
          <p:nvPr/>
        </p:nvGrpSpPr>
        <p:grpSpPr>
          <a:xfrm>
            <a:off x="3781775" y="1905000"/>
            <a:ext cx="3971250" cy="3585229"/>
            <a:chOff x="4248217" y="2053571"/>
            <a:chExt cx="3971250" cy="3585229"/>
          </a:xfrm>
        </p:grpSpPr>
        <p:sp>
          <p:nvSpPr>
            <p:cNvPr id="45" name="TextBox 44"/>
            <p:cNvSpPr txBox="1"/>
            <p:nvPr/>
          </p:nvSpPr>
          <p:spPr>
            <a:xfrm>
              <a:off x="4800600" y="2053571"/>
              <a:ext cx="2470759" cy="437622"/>
            </a:xfrm>
            <a:prstGeom prst="rect">
              <a:avLst/>
            </a:prstGeom>
            <a:noFill/>
          </p:spPr>
          <p:txBody>
            <a:bodyPr wrap="square" lIns="0" tIns="0" rIns="0" bIns="0" rtlCol="0" anchor="ctr">
              <a:noAutofit/>
            </a:bodyPr>
            <a:lstStyle/>
            <a:p>
              <a:pPr algn="ctr" defTabSz="913300"/>
              <a:r>
                <a:rPr lang="en-US" sz="1600" b="1" dirty="0">
                  <a:solidFill>
                    <a:srgbClr val="C6C9CA">
                      <a:lumMod val="20000"/>
                      <a:lumOff val="80000"/>
                    </a:srgbClr>
                  </a:solidFill>
                </a:rPr>
                <a:t> Wired and Wireless</a:t>
              </a:r>
            </a:p>
          </p:txBody>
        </p:sp>
        <p:sp>
          <p:nvSpPr>
            <p:cNvPr id="46" name="TextBox 45"/>
            <p:cNvSpPr txBox="1"/>
            <p:nvPr/>
          </p:nvSpPr>
          <p:spPr>
            <a:xfrm>
              <a:off x="4888470" y="4115436"/>
              <a:ext cx="2385391" cy="470523"/>
            </a:xfrm>
            <a:prstGeom prst="rect">
              <a:avLst/>
            </a:prstGeom>
            <a:noFill/>
          </p:spPr>
          <p:txBody>
            <a:bodyPr wrap="square" lIns="0" tIns="0" rIns="0" bIns="0" rtlCol="0" anchor="ctr">
              <a:noAutofit/>
            </a:bodyPr>
            <a:lstStyle/>
            <a:p>
              <a:pPr algn="ctr" defTabSz="913300"/>
              <a:r>
                <a:rPr lang="en-US" sz="1600" b="1" dirty="0">
                  <a:solidFill>
                    <a:srgbClr val="C6C9CA">
                      <a:lumMod val="20000"/>
                      <a:lumOff val="80000"/>
                    </a:srgbClr>
                  </a:solidFill>
                </a:rPr>
                <a:t>Value Added Services</a:t>
              </a:r>
            </a:p>
          </p:txBody>
        </p:sp>
        <p:grpSp>
          <p:nvGrpSpPr>
            <p:cNvPr id="47" name="Group 46"/>
            <p:cNvGrpSpPr/>
            <p:nvPr/>
          </p:nvGrpSpPr>
          <p:grpSpPr>
            <a:xfrm>
              <a:off x="4825960" y="4638673"/>
              <a:ext cx="2510410" cy="1000127"/>
              <a:chOff x="4810190" y="4638673"/>
              <a:chExt cx="2510410" cy="1000127"/>
            </a:xfrm>
          </p:grpSpPr>
          <p:grpSp>
            <p:nvGrpSpPr>
              <p:cNvPr id="71" name="Group 70"/>
              <p:cNvGrpSpPr/>
              <p:nvPr/>
            </p:nvGrpSpPr>
            <p:grpSpPr>
              <a:xfrm>
                <a:off x="4810190" y="4638673"/>
                <a:ext cx="745435" cy="995734"/>
                <a:chOff x="5343590" y="4029073"/>
                <a:chExt cx="745435" cy="995734"/>
              </a:xfrm>
            </p:grpSpPr>
            <p:grpSp>
              <p:nvGrpSpPr>
                <p:cNvPr id="91" name="Group 90"/>
                <p:cNvGrpSpPr>
                  <a:grpSpLocks noChangeAspect="1"/>
                </p:cNvGrpSpPr>
                <p:nvPr/>
              </p:nvGrpSpPr>
              <p:grpSpPr>
                <a:xfrm>
                  <a:off x="5477768" y="4549088"/>
                  <a:ext cx="477079" cy="475719"/>
                  <a:chOff x="6109216" y="6070410"/>
                  <a:chExt cx="1143000" cy="1139744"/>
                </a:xfrm>
              </p:grpSpPr>
              <p:sp>
                <p:nvSpPr>
                  <p:cNvPr id="102" name="Rectangle 101"/>
                  <p:cNvSpPr>
                    <a:spLocks noChangeAspect="1"/>
                  </p:cNvSpPr>
                  <p:nvPr/>
                </p:nvSpPr>
                <p:spPr bwMode="ltGray">
                  <a:xfrm>
                    <a:off x="6109216" y="6070410"/>
                    <a:ext cx="1143000" cy="1139744"/>
                  </a:xfrm>
                  <a:prstGeom prst="rect">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00">
                      <a:lnSpc>
                        <a:spcPct val="90000"/>
                      </a:lnSpc>
                    </a:pPr>
                    <a:endParaRPr lang="en-US" sz="2000" dirty="0" err="1">
                      <a:solidFill>
                        <a:prstClr val="white"/>
                      </a:solidFill>
                    </a:endParaRPr>
                  </a:p>
                </p:txBody>
              </p:sp>
              <p:pic>
                <p:nvPicPr>
                  <p:cNvPr id="103" name="Picture 10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23515" y="6211827"/>
                    <a:ext cx="914399" cy="914399"/>
                  </a:xfrm>
                  <a:prstGeom prst="rect">
                    <a:avLst/>
                  </a:prstGeom>
                </p:spPr>
              </p:pic>
            </p:grpSp>
            <p:sp>
              <p:nvSpPr>
                <p:cNvPr id="97" name="TextBox 96"/>
                <p:cNvSpPr txBox="1"/>
                <p:nvPr/>
              </p:nvSpPr>
              <p:spPr>
                <a:xfrm>
                  <a:off x="5343590" y="4029073"/>
                  <a:ext cx="745435" cy="419671"/>
                </a:xfrm>
                <a:prstGeom prst="rect">
                  <a:avLst/>
                </a:prstGeom>
                <a:noFill/>
              </p:spPr>
              <p:txBody>
                <a:bodyPr wrap="square" lIns="0" tIns="0" rIns="0" bIns="0" rtlCol="0" anchor="ctr">
                  <a:noAutofit/>
                </a:bodyPr>
                <a:lstStyle/>
                <a:p>
                  <a:pPr algn="ctr" defTabSz="913300"/>
                  <a:r>
                    <a:rPr lang="en-US" sz="1170" dirty="0">
                      <a:solidFill>
                        <a:srgbClr val="C6C9CA">
                          <a:lumMod val="20000"/>
                          <a:lumOff val="80000"/>
                        </a:srgbClr>
                      </a:solidFill>
                    </a:rPr>
                    <a:t>Guest</a:t>
                  </a:r>
                </a:p>
                <a:p>
                  <a:pPr algn="ctr" defTabSz="913300"/>
                  <a:r>
                    <a:rPr lang="en-US" sz="1170" dirty="0">
                      <a:solidFill>
                        <a:srgbClr val="C6C9CA">
                          <a:lumMod val="20000"/>
                          <a:lumOff val="80000"/>
                        </a:srgbClr>
                      </a:solidFill>
                    </a:rPr>
                    <a:t>Wi-Fi</a:t>
                  </a:r>
                </a:p>
              </p:txBody>
            </p:sp>
          </p:grpSp>
          <p:grpSp>
            <p:nvGrpSpPr>
              <p:cNvPr id="72" name="Group 71"/>
              <p:cNvGrpSpPr/>
              <p:nvPr/>
            </p:nvGrpSpPr>
            <p:grpSpPr>
              <a:xfrm>
                <a:off x="5587537" y="4638673"/>
                <a:ext cx="850575" cy="995735"/>
                <a:chOff x="6140001" y="4029073"/>
                <a:chExt cx="850575" cy="995735"/>
              </a:xfrm>
            </p:grpSpPr>
            <p:grpSp>
              <p:nvGrpSpPr>
                <p:cNvPr id="81" name="Group 80"/>
                <p:cNvGrpSpPr>
                  <a:grpSpLocks noChangeAspect="1"/>
                </p:cNvGrpSpPr>
                <p:nvPr/>
              </p:nvGrpSpPr>
              <p:grpSpPr>
                <a:xfrm>
                  <a:off x="6326749" y="4549088"/>
                  <a:ext cx="477078" cy="475720"/>
                  <a:chOff x="4612747" y="6070410"/>
                  <a:chExt cx="1143000" cy="1139744"/>
                </a:xfrm>
              </p:grpSpPr>
              <p:sp>
                <p:nvSpPr>
                  <p:cNvPr id="83" name="Rectangle 82"/>
                  <p:cNvSpPr>
                    <a:spLocks noChangeAspect="1"/>
                  </p:cNvSpPr>
                  <p:nvPr/>
                </p:nvSpPr>
                <p:spPr bwMode="ltGray">
                  <a:xfrm>
                    <a:off x="4612747" y="6070410"/>
                    <a:ext cx="1143000" cy="1139744"/>
                  </a:xfrm>
                  <a:prstGeom prst="rect">
                    <a:avLst/>
                  </a:prstGeom>
                  <a:solidFill>
                    <a:srgbClr val="39807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00">
                      <a:lnSpc>
                        <a:spcPct val="90000"/>
                      </a:lnSpc>
                    </a:pPr>
                    <a:endParaRPr lang="en-US" sz="2000" dirty="0" err="1">
                      <a:solidFill>
                        <a:prstClr val="white"/>
                      </a:solidFill>
                    </a:endParaRPr>
                  </a:p>
                </p:txBody>
              </p:sp>
              <p:pic>
                <p:nvPicPr>
                  <p:cNvPr id="84" name="Picture 83"/>
                  <p:cNvPicPr>
                    <a:picLocks noChangeAspect="1"/>
                  </p:cNvPicPr>
                  <p:nvPr/>
                </p:nvPicPr>
                <p:blipFill>
                  <a:blip r:embed="rId4" cstate="print">
                    <a:alphaModFix/>
                    <a:biLevel thresh="25000"/>
                    <a:extLst>
                      <a:ext uri="{28A0092B-C50C-407E-A947-70E740481C1C}">
                        <a14:useLocalDpi xmlns:a14="http://schemas.microsoft.com/office/drawing/2010/main"/>
                      </a:ext>
                    </a:extLst>
                  </a:blip>
                  <a:stretch>
                    <a:fillRect/>
                  </a:stretch>
                </p:blipFill>
                <p:spPr>
                  <a:xfrm>
                    <a:off x="4727047" y="6196852"/>
                    <a:ext cx="914404" cy="760118"/>
                  </a:xfrm>
                  <a:prstGeom prst="rect">
                    <a:avLst/>
                  </a:prstGeom>
                </p:spPr>
              </p:pic>
            </p:grpSp>
            <p:sp>
              <p:nvSpPr>
                <p:cNvPr id="82" name="TextBox 81"/>
                <p:cNvSpPr txBox="1"/>
                <p:nvPr/>
              </p:nvSpPr>
              <p:spPr>
                <a:xfrm>
                  <a:off x="6140001" y="4029073"/>
                  <a:ext cx="850575" cy="419670"/>
                </a:xfrm>
                <a:prstGeom prst="rect">
                  <a:avLst/>
                </a:prstGeom>
                <a:noFill/>
              </p:spPr>
              <p:txBody>
                <a:bodyPr wrap="square" lIns="0" tIns="0" rIns="0" bIns="0" rtlCol="0" anchor="ctr">
                  <a:noAutofit/>
                </a:bodyPr>
                <a:lstStyle/>
                <a:p>
                  <a:pPr algn="ctr" defTabSz="913300"/>
                  <a:r>
                    <a:rPr lang="en-US" sz="1170" dirty="0">
                      <a:solidFill>
                        <a:srgbClr val="C6C9CA">
                          <a:lumMod val="20000"/>
                          <a:lumOff val="80000"/>
                        </a:srgbClr>
                      </a:solidFill>
                    </a:rPr>
                    <a:t>Presence </a:t>
                  </a:r>
                </a:p>
                <a:p>
                  <a:pPr algn="ctr" defTabSz="913300"/>
                  <a:r>
                    <a:rPr lang="en-US" sz="1170" dirty="0">
                      <a:solidFill>
                        <a:srgbClr val="C6C9CA">
                          <a:lumMod val="20000"/>
                          <a:lumOff val="80000"/>
                        </a:srgbClr>
                      </a:solidFill>
                    </a:rPr>
                    <a:t>Analytics </a:t>
                  </a:r>
                </a:p>
              </p:txBody>
            </p:sp>
          </p:grpSp>
          <p:grpSp>
            <p:nvGrpSpPr>
              <p:cNvPr id="73" name="Group 72"/>
              <p:cNvGrpSpPr/>
              <p:nvPr/>
            </p:nvGrpSpPr>
            <p:grpSpPr>
              <a:xfrm>
                <a:off x="6470025" y="4638673"/>
                <a:ext cx="850575" cy="1000127"/>
                <a:chOff x="7003425" y="4029073"/>
                <a:chExt cx="850575" cy="1000127"/>
              </a:xfrm>
            </p:grpSpPr>
            <p:grpSp>
              <p:nvGrpSpPr>
                <p:cNvPr id="77" name="Group 76"/>
                <p:cNvGrpSpPr/>
                <p:nvPr/>
              </p:nvGrpSpPr>
              <p:grpSpPr>
                <a:xfrm>
                  <a:off x="7188656" y="4549088"/>
                  <a:ext cx="480112" cy="480112"/>
                  <a:chOff x="9950561" y="5020749"/>
                  <a:chExt cx="621793" cy="621792"/>
                </a:xfrm>
              </p:grpSpPr>
              <p:sp>
                <p:nvSpPr>
                  <p:cNvPr id="79" name="Rectangle 78"/>
                  <p:cNvSpPr>
                    <a:spLocks noChangeAspect="1"/>
                  </p:cNvSpPr>
                  <p:nvPr/>
                </p:nvSpPr>
                <p:spPr bwMode="ltGray">
                  <a:xfrm>
                    <a:off x="9950561" y="5020749"/>
                    <a:ext cx="621793" cy="621792"/>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800" dirty="0" err="1">
                      <a:solidFill>
                        <a:prstClr val="white"/>
                      </a:solidFill>
                    </a:endParaRPr>
                  </a:p>
                </p:txBody>
              </p:sp>
              <p:pic>
                <p:nvPicPr>
                  <p:cNvPr id="80" name="Picture 79"/>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9992750" y="5074182"/>
                    <a:ext cx="548637" cy="523287"/>
                  </a:xfrm>
                  <a:prstGeom prst="rect">
                    <a:avLst/>
                  </a:prstGeom>
                </p:spPr>
              </p:pic>
            </p:grpSp>
            <p:sp>
              <p:nvSpPr>
                <p:cNvPr id="78" name="TextBox 77"/>
                <p:cNvSpPr txBox="1"/>
                <p:nvPr/>
              </p:nvSpPr>
              <p:spPr>
                <a:xfrm>
                  <a:off x="7003425" y="4029073"/>
                  <a:ext cx="850575" cy="419670"/>
                </a:xfrm>
                <a:prstGeom prst="rect">
                  <a:avLst/>
                </a:prstGeom>
                <a:noFill/>
              </p:spPr>
              <p:txBody>
                <a:bodyPr wrap="square" lIns="0" tIns="0" rIns="0" bIns="0" rtlCol="0" anchor="ctr">
                  <a:noAutofit/>
                </a:bodyPr>
                <a:lstStyle/>
                <a:p>
                  <a:pPr algn="ctr" defTabSz="913300"/>
                  <a:r>
                    <a:rPr lang="en-US" sz="1170" dirty="0">
                      <a:solidFill>
                        <a:srgbClr val="C6C9CA">
                          <a:lumMod val="20000"/>
                          <a:lumOff val="80000"/>
                        </a:srgbClr>
                      </a:solidFill>
                    </a:rPr>
                    <a:t>Connectivity</a:t>
                  </a:r>
                </a:p>
                <a:p>
                  <a:pPr algn="ctr" defTabSz="913300"/>
                  <a:r>
                    <a:rPr lang="en-US" sz="1170" dirty="0">
                      <a:solidFill>
                        <a:srgbClr val="C6C9CA">
                          <a:lumMod val="20000"/>
                          <a:lumOff val="80000"/>
                        </a:srgbClr>
                      </a:solidFill>
                    </a:rPr>
                    <a:t>Health</a:t>
                  </a:r>
                </a:p>
              </p:txBody>
            </p:sp>
          </p:grpSp>
        </p:grpSp>
        <p:sp>
          <p:nvSpPr>
            <p:cNvPr id="48" name="TextBox 47"/>
            <p:cNvSpPr txBox="1"/>
            <p:nvPr/>
          </p:nvSpPr>
          <p:spPr>
            <a:xfrm>
              <a:off x="4397923" y="3438169"/>
              <a:ext cx="893132" cy="345316"/>
            </a:xfrm>
            <a:prstGeom prst="rect">
              <a:avLst/>
            </a:prstGeom>
            <a:noFill/>
          </p:spPr>
          <p:txBody>
            <a:bodyPr wrap="square" lIns="0" tIns="0" rIns="0" bIns="0" rtlCol="0">
              <a:noAutofit/>
            </a:bodyPr>
            <a:lstStyle/>
            <a:p>
              <a:pPr algn="ctr" defTabSz="913300"/>
              <a:r>
                <a:rPr lang="en-US" sz="1167" dirty="0">
                  <a:solidFill>
                    <a:prstClr val="white"/>
                  </a:solidFill>
                </a:rPr>
                <a:t>Aruba-OS</a:t>
              </a:r>
              <a:br>
                <a:rPr lang="en-US" sz="1167" dirty="0">
                  <a:solidFill>
                    <a:prstClr val="white"/>
                  </a:solidFill>
                </a:rPr>
              </a:br>
              <a:r>
                <a:rPr lang="en-US" sz="1167" dirty="0">
                  <a:solidFill>
                    <a:prstClr val="white"/>
                  </a:solidFill>
                </a:rPr>
                <a:t>Switches</a:t>
              </a:r>
            </a:p>
          </p:txBody>
        </p:sp>
        <p:sp>
          <p:nvSpPr>
            <p:cNvPr id="49" name="TextBox 48"/>
            <p:cNvSpPr txBox="1"/>
            <p:nvPr/>
          </p:nvSpPr>
          <p:spPr>
            <a:xfrm>
              <a:off x="6827988" y="3437116"/>
              <a:ext cx="1391479" cy="349283"/>
            </a:xfrm>
            <a:prstGeom prst="rect">
              <a:avLst/>
            </a:prstGeom>
            <a:noFill/>
          </p:spPr>
          <p:txBody>
            <a:bodyPr wrap="square" lIns="0" tIns="0" rIns="0" bIns="0" rtlCol="0">
              <a:noAutofit/>
            </a:bodyPr>
            <a:lstStyle/>
            <a:p>
              <a:pPr algn="ctr" defTabSz="913300"/>
              <a:r>
                <a:rPr lang="en-US" sz="1167" dirty="0">
                  <a:solidFill>
                    <a:prstClr val="white"/>
                  </a:solidFill>
                </a:rPr>
                <a:t>Instant</a:t>
              </a:r>
            </a:p>
            <a:p>
              <a:pPr algn="ctr" defTabSz="913300"/>
              <a:r>
                <a:rPr lang="en-US" sz="1167" dirty="0">
                  <a:solidFill>
                    <a:prstClr val="white"/>
                  </a:solidFill>
                </a:rPr>
                <a:t>Access Points</a:t>
              </a:r>
            </a:p>
          </p:txBody>
        </p:sp>
        <p:pic>
          <p:nvPicPr>
            <p:cNvPr id="50" name="Picture 49" descr="320_Family_Front_1024_tri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80639" y="2415109"/>
              <a:ext cx="528136" cy="536298"/>
            </a:xfrm>
            <a:prstGeom prst="rect">
              <a:avLst/>
            </a:prstGeom>
            <a:effectLst/>
          </p:spPr>
        </p:pic>
        <p:pic>
          <p:nvPicPr>
            <p:cNvPr id="51" name="Picture 50" descr="320_Family_Front_1024_tri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79817" y="2649488"/>
              <a:ext cx="528136" cy="536298"/>
            </a:xfrm>
            <a:prstGeom prst="rect">
              <a:avLst/>
            </a:prstGeom>
            <a:effectLst/>
          </p:spPr>
        </p:pic>
        <p:grpSp>
          <p:nvGrpSpPr>
            <p:cNvPr id="52" name="Group 51"/>
            <p:cNvGrpSpPr/>
            <p:nvPr/>
          </p:nvGrpSpPr>
          <p:grpSpPr>
            <a:xfrm>
              <a:off x="4248217" y="2744200"/>
              <a:ext cx="1177335" cy="755373"/>
              <a:chOff x="4248217" y="2744200"/>
              <a:chExt cx="1177335" cy="755373"/>
            </a:xfrm>
          </p:grpSpPr>
          <p:pic>
            <p:nvPicPr>
              <p:cNvPr id="68" name="Picture 2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48217" y="2922799"/>
                <a:ext cx="1176811" cy="57677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 name="Picture 2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48741" y="2744200"/>
                <a:ext cx="1176811" cy="57677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67" name="Straight Connector 66"/>
            <p:cNvCxnSpPr/>
            <p:nvPr/>
          </p:nvCxnSpPr>
          <p:spPr>
            <a:xfrm flipH="1">
              <a:off x="4572000" y="4043196"/>
              <a:ext cx="3018330" cy="2256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a:off x="841402" y="2990071"/>
            <a:ext cx="2828157" cy="2263569"/>
            <a:chOff x="841402" y="2841831"/>
            <a:chExt cx="2828157" cy="2263569"/>
          </a:xfrm>
        </p:grpSpPr>
        <p:pic>
          <p:nvPicPr>
            <p:cNvPr id="105" name="pasted-image.pdf" descr="pasted-image.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1402" y="2841831"/>
              <a:ext cx="2488429" cy="2099784"/>
            </a:xfrm>
            <a:prstGeom prst="rect">
              <a:avLst/>
            </a:prstGeom>
            <a:ln w="3175">
              <a:noFill/>
              <a:miter lim="400000"/>
            </a:ln>
            <a:effectLst/>
          </p:spPr>
        </p:pic>
        <p:pic>
          <p:nvPicPr>
            <p:cNvPr id="106" name="Picture 105"/>
            <p:cNvPicPr>
              <a:picLocks noChangeAspect="1"/>
            </p:cNvPicPr>
            <p:nvPr/>
          </p:nvPicPr>
          <p:blipFill rotWithShape="1">
            <a:blip r:embed="rId9" cstate="print">
              <a:extLst>
                <a:ext uri="{28A0092B-C50C-407E-A947-70E740481C1C}">
                  <a14:useLocalDpi xmlns:a14="http://schemas.microsoft.com/office/drawing/2010/main" val="0"/>
                </a:ext>
              </a:extLst>
            </a:blip>
            <a:srcRect t="5682"/>
            <a:stretch/>
          </p:blipFill>
          <p:spPr>
            <a:xfrm>
              <a:off x="965171" y="2938666"/>
              <a:ext cx="2273800" cy="1320641"/>
            </a:xfrm>
            <a:prstGeom prst="rect">
              <a:avLst/>
            </a:prstGeom>
          </p:spPr>
        </p:pic>
        <p:pic>
          <p:nvPicPr>
            <p:cNvPr id="107" name="cloud copy 2.png" descr="cloud copy 2.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30540" y="3867101"/>
              <a:ext cx="1539019" cy="1238299"/>
            </a:xfrm>
            <a:prstGeom prst="rect">
              <a:avLst/>
            </a:prstGeom>
            <a:ln w="3175">
              <a:noFill/>
              <a:miter lim="400000"/>
            </a:ln>
            <a:effectLst/>
          </p:spPr>
        </p:pic>
      </p:grpSp>
      <p:pic>
        <p:nvPicPr>
          <p:cNvPr id="108" name="Picture 107">
            <a:extLst>
              <a:ext uri="{FF2B5EF4-FFF2-40B4-BE49-F238E27FC236}">
                <a16:creationId xmlns:a16="http://schemas.microsoft.com/office/drawing/2014/main" id="{5887BBF5-0095-6F4B-AE0C-BEEAC5385F5F}"/>
              </a:ext>
            </a:extLst>
          </p:cNvPr>
          <p:cNvPicPr>
            <a:picLocks noChangeAspect="1"/>
          </p:cNvPicPr>
          <p:nvPr/>
        </p:nvPicPr>
        <p:blipFill rotWithShape="1">
          <a:blip r:embed="rId11"/>
          <a:srcRect t="45468"/>
          <a:stretch/>
        </p:blipFill>
        <p:spPr>
          <a:xfrm>
            <a:off x="4824613" y="2479463"/>
            <a:ext cx="1960995" cy="713258"/>
          </a:xfrm>
          <a:prstGeom prst="rect">
            <a:avLst/>
          </a:prstGeom>
        </p:spPr>
      </p:pic>
      <p:sp>
        <p:nvSpPr>
          <p:cNvPr id="109" name="TextBox 108"/>
          <p:cNvSpPr txBox="1"/>
          <p:nvPr/>
        </p:nvSpPr>
        <p:spPr>
          <a:xfrm>
            <a:off x="5109370" y="3288545"/>
            <a:ext cx="1391479" cy="349283"/>
          </a:xfrm>
          <a:prstGeom prst="rect">
            <a:avLst/>
          </a:prstGeom>
          <a:noFill/>
        </p:spPr>
        <p:txBody>
          <a:bodyPr wrap="square" lIns="0" tIns="0" rIns="0" bIns="0" rtlCol="0">
            <a:noAutofit/>
          </a:bodyPr>
          <a:lstStyle/>
          <a:p>
            <a:pPr algn="ctr" defTabSz="913300"/>
            <a:r>
              <a:rPr lang="en-US" sz="1167" dirty="0">
                <a:solidFill>
                  <a:prstClr val="white"/>
                </a:solidFill>
              </a:rPr>
              <a:t>Branch</a:t>
            </a:r>
          </a:p>
          <a:p>
            <a:pPr algn="ctr" defTabSz="913300"/>
            <a:r>
              <a:rPr lang="en-US" sz="1167" dirty="0">
                <a:solidFill>
                  <a:prstClr val="white"/>
                </a:solidFill>
              </a:rPr>
              <a:t>Gateways</a:t>
            </a:r>
          </a:p>
          <a:p>
            <a:pPr algn="ctr" defTabSz="913300"/>
            <a:endParaRPr lang="en-US" sz="1167" dirty="0">
              <a:solidFill>
                <a:prstClr val="white"/>
              </a:solidFill>
            </a:endParaRPr>
          </a:p>
        </p:txBody>
      </p:sp>
      <p:cxnSp>
        <p:nvCxnSpPr>
          <p:cNvPr id="110" name="Straight Connector 109"/>
          <p:cNvCxnSpPr/>
          <p:nvPr/>
        </p:nvCxnSpPr>
        <p:spPr>
          <a:xfrm flipH="1">
            <a:off x="1066800" y="5850469"/>
            <a:ext cx="1810040" cy="1228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bwMode="ltGray">
          <a:xfrm>
            <a:off x="2876840" y="5594146"/>
            <a:ext cx="2907243" cy="948269"/>
          </a:xfrm>
          <a:prstGeom prst="rect">
            <a:avLst/>
          </a:prstGeom>
          <a:no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9713" lvl="1" indent="-227013" algn="ctr" defTabSz="914363">
              <a:spcBef>
                <a:spcPts val="600"/>
              </a:spcBef>
            </a:pPr>
            <a:r>
              <a:rPr lang="en-IN" sz="1400" b="1" dirty="0">
                <a:solidFill>
                  <a:prstClr val="white"/>
                </a:solidFill>
              </a:rPr>
              <a:t>Extensibility via REST APIs</a:t>
            </a:r>
            <a:endParaRPr lang="en-IN" sz="1400" dirty="0">
              <a:solidFill>
                <a:prstClr val="white"/>
              </a:solidFill>
            </a:endParaRPr>
          </a:p>
          <a:p>
            <a:pPr marL="239713" lvl="1" indent="-227013" algn="ctr" defTabSz="914363">
              <a:spcBef>
                <a:spcPts val="600"/>
              </a:spcBef>
            </a:pPr>
            <a:r>
              <a:rPr lang="en-IN" sz="1200" dirty="0">
                <a:solidFill>
                  <a:prstClr val="white"/>
                </a:solidFill>
              </a:rPr>
              <a:t>(Configuration, Monitoring, Alerts and Secure Access)</a:t>
            </a:r>
          </a:p>
        </p:txBody>
      </p:sp>
      <p:cxnSp>
        <p:nvCxnSpPr>
          <p:cNvPr id="112" name="Straight Connector 111"/>
          <p:cNvCxnSpPr/>
          <p:nvPr/>
        </p:nvCxnSpPr>
        <p:spPr>
          <a:xfrm flipH="1">
            <a:off x="5751408" y="5850469"/>
            <a:ext cx="1810040" cy="1228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28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2F1BD71-42F6-2F4B-BB4D-5224887B1B5E}"/>
              </a:ext>
            </a:extLst>
          </p:cNvPr>
          <p:cNvSpPr/>
          <p:nvPr/>
        </p:nvSpPr>
        <p:spPr>
          <a:xfrm>
            <a:off x="662023" y="1973656"/>
            <a:ext cx="3716615" cy="3357762"/>
          </a:xfrm>
          <a:prstGeom prst="rect">
            <a:avLst/>
          </a:prstGeom>
          <a:solidFill>
            <a:schemeClr val="accent1">
              <a:alpha val="83000"/>
            </a:schemeClr>
          </a:solidFill>
          <a:ln w="38100">
            <a:noFill/>
            <a:miter lim="400000"/>
          </a:ln>
        </p:spPr>
        <p:txBody>
          <a:bodyPr lIns="15052" tIns="182880" rIns="15052" bIns="15052" anchor="ctr">
            <a:noAutofit/>
          </a:bodyPr>
          <a:lstStyle/>
          <a:p>
            <a:pPr algn="ctr"/>
            <a:endParaRPr lang="en-US" b="1" dirty="0">
              <a:solidFill>
                <a:prstClr val="white"/>
              </a:solidFill>
            </a:endParaRPr>
          </a:p>
        </p:txBody>
      </p:sp>
      <p:sp>
        <p:nvSpPr>
          <p:cNvPr id="14" name="Rectangle 13">
            <a:extLst>
              <a:ext uri="{FF2B5EF4-FFF2-40B4-BE49-F238E27FC236}">
                <a16:creationId xmlns:a16="http://schemas.microsoft.com/office/drawing/2014/main" id="{C3F78397-B6FD-B141-8F78-75FAA4E2C051}"/>
              </a:ext>
            </a:extLst>
          </p:cNvPr>
          <p:cNvSpPr/>
          <p:nvPr/>
        </p:nvSpPr>
        <p:spPr>
          <a:xfrm>
            <a:off x="4532359" y="1973655"/>
            <a:ext cx="3772682" cy="3357763"/>
          </a:xfrm>
          <a:prstGeom prst="rect">
            <a:avLst/>
          </a:prstGeom>
          <a:solidFill>
            <a:schemeClr val="accent1">
              <a:alpha val="83000"/>
            </a:schemeClr>
          </a:solidFill>
          <a:ln w="38100">
            <a:noFill/>
            <a:miter lim="400000"/>
          </a:ln>
        </p:spPr>
        <p:txBody>
          <a:bodyPr lIns="15052" tIns="182880" rIns="15052" bIns="15052" anchor="ctr">
            <a:noAutofit/>
          </a:bodyPr>
          <a:lstStyle/>
          <a:p>
            <a:pPr algn="ctr">
              <a:defRPr/>
            </a:pPr>
            <a:endParaRPr lang="en-US" b="1" dirty="0">
              <a:solidFill>
                <a:prstClr val="white"/>
              </a:solidFill>
            </a:endParaRPr>
          </a:p>
        </p:txBody>
      </p:sp>
      <p:sp>
        <p:nvSpPr>
          <p:cNvPr id="4" name="TextBox 3">
            <a:extLst>
              <a:ext uri="{FF2B5EF4-FFF2-40B4-BE49-F238E27FC236}">
                <a16:creationId xmlns:a16="http://schemas.microsoft.com/office/drawing/2014/main" id="{48C848D4-E1C1-5544-9587-586914B6FE15}"/>
              </a:ext>
            </a:extLst>
          </p:cNvPr>
          <p:cNvSpPr txBox="1"/>
          <p:nvPr/>
        </p:nvSpPr>
        <p:spPr>
          <a:xfrm>
            <a:off x="-2584938" y="4009292"/>
            <a:ext cx="0" cy="0"/>
          </a:xfrm>
          <a:prstGeom prst="rect">
            <a:avLst/>
          </a:prstGeom>
          <a:noFill/>
        </p:spPr>
        <p:txBody>
          <a:bodyPr wrap="none" lIns="0" tIns="0" rIns="0" bIns="0" rtlCol="0">
            <a:noAutofit/>
          </a:bodyPr>
          <a:lstStyle/>
          <a:p>
            <a:pPr>
              <a:lnSpc>
                <a:spcPct val="90000"/>
              </a:lnSpc>
            </a:pPr>
            <a:endParaRPr lang="en-US" dirty="0">
              <a:solidFill>
                <a:prstClr val="black"/>
              </a:solidFill>
            </a:endParaRPr>
          </a:p>
        </p:txBody>
      </p:sp>
      <p:sp>
        <p:nvSpPr>
          <p:cNvPr id="19" name="TextBox 18">
            <a:extLst>
              <a:ext uri="{FF2B5EF4-FFF2-40B4-BE49-F238E27FC236}">
                <a16:creationId xmlns:a16="http://schemas.microsoft.com/office/drawing/2014/main" id="{5B5698A2-B336-2F46-8C51-1E8BCEEE3271}"/>
              </a:ext>
            </a:extLst>
          </p:cNvPr>
          <p:cNvSpPr txBox="1"/>
          <p:nvPr/>
        </p:nvSpPr>
        <p:spPr>
          <a:xfrm>
            <a:off x="1128741" y="2182505"/>
            <a:ext cx="2662177" cy="503657"/>
          </a:xfrm>
          <a:prstGeom prst="rect">
            <a:avLst/>
          </a:prstGeom>
          <a:noFill/>
        </p:spPr>
        <p:txBody>
          <a:bodyPr wrap="square" lIns="0" tIns="0" rIns="0" bIns="0" rtlCol="0" anchor="ctr">
            <a:noAutofit/>
          </a:bodyPr>
          <a:lstStyle/>
          <a:p>
            <a:pPr algn="ctr">
              <a:lnSpc>
                <a:spcPct val="90000"/>
              </a:lnSpc>
            </a:pPr>
            <a:r>
              <a:rPr lang="en-US" sz="2000" b="1" dirty="0">
                <a:solidFill>
                  <a:prstClr val="white"/>
                </a:solidFill>
                <a:ea typeface="Stencil" charset="0"/>
                <a:cs typeface="Stencil" charset="0"/>
              </a:rPr>
              <a:t>Best In Class Infrastructure</a:t>
            </a:r>
          </a:p>
        </p:txBody>
      </p:sp>
      <p:sp>
        <p:nvSpPr>
          <p:cNvPr id="20" name="TextBox 19">
            <a:extLst>
              <a:ext uri="{FF2B5EF4-FFF2-40B4-BE49-F238E27FC236}">
                <a16:creationId xmlns:a16="http://schemas.microsoft.com/office/drawing/2014/main" id="{193C17A4-115C-A748-85A9-6A3E3E09902B}"/>
              </a:ext>
            </a:extLst>
          </p:cNvPr>
          <p:cNvSpPr txBox="1"/>
          <p:nvPr/>
        </p:nvSpPr>
        <p:spPr>
          <a:xfrm>
            <a:off x="4860855" y="2238866"/>
            <a:ext cx="3168677" cy="447296"/>
          </a:xfrm>
          <a:prstGeom prst="rect">
            <a:avLst/>
          </a:prstGeom>
          <a:noFill/>
        </p:spPr>
        <p:txBody>
          <a:bodyPr wrap="square" lIns="0" tIns="0" rIns="0" bIns="0" rtlCol="0" anchor="ctr">
            <a:noAutofit/>
          </a:bodyPr>
          <a:lstStyle/>
          <a:p>
            <a:pPr algn="ctr">
              <a:lnSpc>
                <a:spcPct val="90000"/>
              </a:lnSpc>
            </a:pPr>
            <a:r>
              <a:rPr lang="en-US" sz="2000" b="1" dirty="0">
                <a:solidFill>
                  <a:prstClr val="white"/>
                </a:solidFill>
                <a:ea typeface="Stencil" charset="0"/>
                <a:cs typeface="Stencil" charset="0"/>
              </a:rPr>
              <a:t>Experience-Driven Features</a:t>
            </a:r>
          </a:p>
        </p:txBody>
      </p:sp>
      <p:sp>
        <p:nvSpPr>
          <p:cNvPr id="21" name="TextBox 20">
            <a:extLst>
              <a:ext uri="{FF2B5EF4-FFF2-40B4-BE49-F238E27FC236}">
                <a16:creationId xmlns:a16="http://schemas.microsoft.com/office/drawing/2014/main" id="{350446AB-7952-3544-B4EC-C5C2641543A6}"/>
              </a:ext>
            </a:extLst>
          </p:cNvPr>
          <p:cNvSpPr txBox="1"/>
          <p:nvPr/>
        </p:nvSpPr>
        <p:spPr>
          <a:xfrm>
            <a:off x="8686071" y="1570664"/>
            <a:ext cx="2681126" cy="390936"/>
          </a:xfrm>
          <a:prstGeom prst="rect">
            <a:avLst/>
          </a:prstGeom>
          <a:noFill/>
        </p:spPr>
        <p:txBody>
          <a:bodyPr wrap="square" lIns="0" tIns="0" rIns="0" bIns="0" rtlCol="0" anchor="ctr">
            <a:noAutofit/>
          </a:bodyPr>
          <a:lstStyle/>
          <a:p>
            <a:pPr algn="ctr">
              <a:lnSpc>
                <a:spcPct val="90000"/>
              </a:lnSpc>
            </a:pPr>
            <a:r>
              <a:rPr lang="en-US" sz="2000" b="1" dirty="0">
                <a:solidFill>
                  <a:prstClr val="white"/>
                </a:solidFill>
                <a:ea typeface="Stencil" charset="0"/>
                <a:cs typeface="Stencil" charset="0"/>
              </a:rPr>
              <a:t>Customer First,</a:t>
            </a:r>
            <a:br>
              <a:rPr lang="en-US" sz="2000" b="1" dirty="0">
                <a:solidFill>
                  <a:prstClr val="white"/>
                </a:solidFill>
                <a:ea typeface="Stencil" charset="0"/>
                <a:cs typeface="Stencil" charset="0"/>
              </a:rPr>
            </a:br>
            <a:r>
              <a:rPr lang="en-US" sz="2000" b="1" dirty="0">
                <a:solidFill>
                  <a:prstClr val="white"/>
                </a:solidFill>
                <a:ea typeface="Stencil" charset="0"/>
                <a:cs typeface="Stencil" charset="0"/>
              </a:rPr>
              <a:t>Customer Last</a:t>
            </a:r>
          </a:p>
        </p:txBody>
      </p:sp>
      <p:sp>
        <p:nvSpPr>
          <p:cNvPr id="22" name="Rectangle 21"/>
          <p:cNvSpPr/>
          <p:nvPr/>
        </p:nvSpPr>
        <p:spPr>
          <a:xfrm>
            <a:off x="0" y="261957"/>
            <a:ext cx="12192000" cy="1524014"/>
          </a:xfrm>
          <a:prstGeom prst="rect">
            <a:avLst/>
          </a:prstGeom>
        </p:spPr>
        <p:txBody>
          <a:bodyPr wrap="none" anchor="ctr" anchorCtr="1">
            <a:noAutofit/>
          </a:bodyPr>
          <a:lstStyle/>
          <a:p>
            <a:pPr algn="ctr">
              <a:lnSpc>
                <a:spcPct val="80000"/>
              </a:lnSpc>
            </a:pPr>
            <a:r>
              <a:rPr lang="en-US" sz="3600" b="1" dirty="0">
                <a:solidFill>
                  <a:prstClr val="white"/>
                </a:solidFill>
              </a:rPr>
              <a:t>WHY ARUBA</a:t>
            </a:r>
          </a:p>
        </p:txBody>
      </p:sp>
      <p:sp>
        <p:nvSpPr>
          <p:cNvPr id="2" name="Rectangle 1"/>
          <p:cNvSpPr/>
          <p:nvPr/>
        </p:nvSpPr>
        <p:spPr>
          <a:xfrm>
            <a:off x="1028569" y="2926599"/>
            <a:ext cx="2983523" cy="2062103"/>
          </a:xfrm>
          <a:prstGeom prst="rect">
            <a:avLst/>
          </a:prstGeom>
        </p:spPr>
        <p:txBody>
          <a:bodyPr wrap="square">
            <a:spAutoFit/>
          </a:bodyPr>
          <a:lstStyle/>
          <a:p>
            <a:pPr algn="ctr">
              <a:spcAft>
                <a:spcPts val="1200"/>
              </a:spcAft>
              <a:defRPr/>
            </a:pPr>
            <a:r>
              <a:rPr lang="en-US" dirty="0">
                <a:solidFill>
                  <a:prstClr val="white"/>
                </a:solidFill>
              </a:rPr>
              <a:t>Leaders Quadrant,</a:t>
            </a:r>
            <a:br>
              <a:rPr lang="en-US" dirty="0">
                <a:solidFill>
                  <a:prstClr val="white"/>
                </a:solidFill>
              </a:rPr>
            </a:br>
            <a:r>
              <a:rPr lang="en-US" dirty="0">
                <a:solidFill>
                  <a:prstClr val="white"/>
                </a:solidFill>
              </a:rPr>
              <a:t>2018 Gartner MQ/CC</a:t>
            </a:r>
            <a:endParaRPr lang="en-US" sz="1200" dirty="0">
              <a:solidFill>
                <a:prstClr val="white"/>
              </a:solidFill>
            </a:endParaRPr>
          </a:p>
          <a:p>
            <a:pPr algn="ctr">
              <a:spcAft>
                <a:spcPts val="1200"/>
              </a:spcAft>
              <a:defRPr/>
            </a:pPr>
            <a:r>
              <a:rPr lang="en-US" dirty="0">
                <a:solidFill>
                  <a:prstClr val="white"/>
                </a:solidFill>
              </a:rPr>
              <a:t>One product family for</a:t>
            </a:r>
            <a:br>
              <a:rPr lang="en-US" dirty="0">
                <a:solidFill>
                  <a:prstClr val="white"/>
                </a:solidFill>
              </a:rPr>
            </a:br>
            <a:r>
              <a:rPr lang="en-US" dirty="0">
                <a:solidFill>
                  <a:prstClr val="white"/>
                </a:solidFill>
              </a:rPr>
              <a:t>on-premises and cloud</a:t>
            </a:r>
            <a:endParaRPr lang="en-US" sz="1200" dirty="0">
              <a:solidFill>
                <a:prstClr val="white"/>
              </a:solidFill>
            </a:endParaRPr>
          </a:p>
          <a:p>
            <a:pPr algn="ctr">
              <a:spcAft>
                <a:spcPts val="1200"/>
              </a:spcAft>
              <a:defRPr/>
            </a:pPr>
            <a:r>
              <a:rPr lang="en-US" dirty="0">
                <a:solidFill>
                  <a:prstClr val="white"/>
                </a:solidFill>
              </a:rPr>
              <a:t>Workflow based</a:t>
            </a:r>
            <a:br>
              <a:rPr lang="en-US" dirty="0">
                <a:solidFill>
                  <a:prstClr val="white"/>
                </a:solidFill>
              </a:rPr>
            </a:br>
            <a:r>
              <a:rPr lang="en-US" dirty="0">
                <a:solidFill>
                  <a:prstClr val="white"/>
                </a:solidFill>
              </a:rPr>
              <a:t>management approach</a:t>
            </a:r>
          </a:p>
        </p:txBody>
      </p:sp>
      <p:sp>
        <p:nvSpPr>
          <p:cNvPr id="3" name="Rectangle 2"/>
          <p:cNvSpPr/>
          <p:nvPr/>
        </p:nvSpPr>
        <p:spPr>
          <a:xfrm>
            <a:off x="4940196" y="2926599"/>
            <a:ext cx="2957008" cy="2062103"/>
          </a:xfrm>
          <a:prstGeom prst="rect">
            <a:avLst/>
          </a:prstGeom>
        </p:spPr>
        <p:txBody>
          <a:bodyPr wrap="square">
            <a:spAutoFit/>
          </a:bodyPr>
          <a:lstStyle/>
          <a:p>
            <a:pPr algn="ctr">
              <a:spcAft>
                <a:spcPts val="1200"/>
              </a:spcAft>
              <a:defRPr/>
            </a:pPr>
            <a:r>
              <a:rPr lang="en-US" dirty="0">
                <a:solidFill>
                  <a:prstClr val="white"/>
                </a:solidFill>
              </a:rPr>
              <a:t>Single pane of glass for</a:t>
            </a:r>
            <a:br>
              <a:rPr lang="en-US" dirty="0">
                <a:solidFill>
                  <a:prstClr val="white"/>
                </a:solidFill>
              </a:rPr>
            </a:br>
            <a:r>
              <a:rPr lang="en-US" dirty="0">
                <a:solidFill>
                  <a:prstClr val="white"/>
                </a:solidFill>
              </a:rPr>
              <a:t>branch wired and Wi-Fi</a:t>
            </a:r>
          </a:p>
          <a:p>
            <a:pPr algn="ctr">
              <a:spcAft>
                <a:spcPts val="1200"/>
              </a:spcAft>
              <a:defRPr/>
            </a:pPr>
            <a:r>
              <a:rPr lang="en-US" dirty="0">
                <a:solidFill>
                  <a:prstClr val="white"/>
                </a:solidFill>
              </a:rPr>
              <a:t>Enhanced troubleshooting</a:t>
            </a:r>
            <a:br>
              <a:rPr lang="en-US" dirty="0">
                <a:solidFill>
                  <a:prstClr val="white"/>
                </a:solidFill>
              </a:rPr>
            </a:br>
            <a:r>
              <a:rPr lang="en-US" dirty="0">
                <a:solidFill>
                  <a:prstClr val="white"/>
                </a:solidFill>
              </a:rPr>
              <a:t>and analytics tools</a:t>
            </a:r>
          </a:p>
          <a:p>
            <a:pPr algn="ctr">
              <a:spcAft>
                <a:spcPts val="1200"/>
              </a:spcAft>
              <a:defRPr/>
            </a:pPr>
            <a:r>
              <a:rPr lang="en-US" dirty="0">
                <a:solidFill>
                  <a:prstClr val="white"/>
                </a:solidFill>
              </a:rPr>
              <a:t>Built-in intrusion detection and access security </a:t>
            </a:r>
          </a:p>
        </p:txBody>
      </p:sp>
    </p:spTree>
    <p:extLst>
      <p:ext uri="{BB962C8B-B14F-4D97-AF65-F5344CB8AC3E}">
        <p14:creationId xmlns:p14="http://schemas.microsoft.com/office/powerpoint/2010/main" val="282526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FE5C8D-800E-B14C-AD46-65DD27BECC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7791" y="1847899"/>
            <a:ext cx="8736418" cy="3882853"/>
          </a:xfrm>
          <a:prstGeom prst="rect">
            <a:avLst/>
          </a:prstGeom>
          <a:effectLst>
            <a:reflection blurRad="6350" stA="52000" endA="300" endPos="35000" dir="5400000" sy="-100000" algn="bl" rotWithShape="0"/>
          </a:effectLst>
        </p:spPr>
      </p:pic>
      <p:pic>
        <p:nvPicPr>
          <p:cNvPr id="12" name="Picture 11">
            <a:extLst>
              <a:ext uri="{FF2B5EF4-FFF2-40B4-BE49-F238E27FC236}">
                <a16:creationId xmlns:a16="http://schemas.microsoft.com/office/drawing/2014/main" id="{3CAB0D97-11CA-9948-83C1-BF0D479B6AD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3917" y="2215117"/>
            <a:ext cx="8784167" cy="2774187"/>
          </a:xfrm>
          <a:prstGeom prst="rect">
            <a:avLst/>
          </a:prstGeom>
        </p:spPr>
      </p:pic>
      <p:sp>
        <p:nvSpPr>
          <p:cNvPr id="4" name="WE NEED ANALYTICS  AND ASSURANCES">
            <a:extLst>
              <a:ext uri="{FF2B5EF4-FFF2-40B4-BE49-F238E27FC236}">
                <a16:creationId xmlns:a16="http://schemas.microsoft.com/office/drawing/2014/main" id="{3E3D6910-3E2B-8149-9EBA-4AD1BA039B79}"/>
              </a:ext>
            </a:extLst>
          </p:cNvPr>
          <p:cNvSpPr txBox="1"/>
          <p:nvPr/>
        </p:nvSpPr>
        <p:spPr>
          <a:xfrm>
            <a:off x="4731670" y="1023599"/>
            <a:ext cx="2728667" cy="345131"/>
          </a:xfrm>
          <a:prstGeom prst="rect">
            <a:avLst/>
          </a:prstGeom>
          <a:ln w="3175">
            <a:miter lim="400000"/>
          </a:ln>
          <a:extLst>
            <a:ext uri="{C572A759-6A51-4108-AA02-DFA0A04FC94B}">
              <ma14:wrappingTextBoxFlag xmlns="" xmlns:ma14="http://schemas.microsoft.com/office/mac/drawingml/2011/main" val="1"/>
            </a:ext>
          </a:extLst>
        </p:spPr>
        <p:txBody>
          <a:bodyPr wrap="none" lIns="11289" tIns="11289" rIns="11289" bIns="11289" anchor="ctr">
            <a:spAutoFit/>
          </a:bodyPr>
          <a:lstStyle/>
          <a:p>
            <a:pPr marL="0" marR="0" lvl="0" indent="0" algn="ctr" defTabSz="135478" rtl="0" eaLnBrk="1" fontAlgn="auto" latinLnBrk="0" hangingPunct="0">
              <a:lnSpc>
                <a:spcPct val="70000"/>
              </a:lnSpc>
              <a:spcBef>
                <a:spcPts val="0"/>
              </a:spcBef>
              <a:spcAft>
                <a:spcPts val="0"/>
              </a:spcAft>
              <a:buClrTx/>
              <a:buSzTx/>
              <a:buFontTx/>
              <a:buNone/>
              <a:tabLst/>
              <a:defRPr sz="10000">
                <a:latin typeface="Helvetica Neue Thin"/>
                <a:ea typeface="Helvetica Neue Thin"/>
                <a:cs typeface="Helvetica Neue Thin"/>
                <a:sym typeface="Helvetica Neue Thin"/>
              </a:defRPr>
            </a:pPr>
            <a:r>
              <a:rPr kumimoji="0" lang="en-US" sz="2963" b="0" i="0" u="none" strike="noStrike" kern="0" cap="none" spc="0" normalizeH="0" baseline="0" noProof="0" dirty="0">
                <a:ln>
                  <a:noFill/>
                </a:ln>
                <a:solidFill>
                  <a:srgbClr val="FFFFFF"/>
                </a:solidFill>
                <a:effectLst/>
                <a:uLnTx/>
                <a:uFillTx/>
                <a:latin typeface="Helvetica Neue Thin"/>
                <a:ea typeface="Helvetica Neue Thin"/>
                <a:sym typeface="Helvetica Neue Thin"/>
              </a:rPr>
              <a:t>IT CHALLENGES</a:t>
            </a:r>
            <a:endParaRPr kumimoji="0" sz="2963" b="0" i="0" u="none" strike="noStrike" kern="0" cap="none" spc="0" normalizeH="0" baseline="0" noProof="0" dirty="0">
              <a:ln>
                <a:noFill/>
              </a:ln>
              <a:solidFill>
                <a:srgbClr val="FFFFFF"/>
              </a:solidFill>
              <a:effectLst/>
              <a:uLnTx/>
              <a:uFillTx/>
              <a:latin typeface="Helvetica Neue Medium"/>
              <a:ea typeface="Helvetica Neue Medium"/>
              <a:cs typeface="Helvetica Neue Medium"/>
              <a:sym typeface="Helvetica Neue Medium"/>
            </a:endParaRPr>
          </a:p>
        </p:txBody>
      </p:sp>
      <p:sp>
        <p:nvSpPr>
          <p:cNvPr id="8" name="TextBox 7">
            <a:extLst>
              <a:ext uri="{FF2B5EF4-FFF2-40B4-BE49-F238E27FC236}">
                <a16:creationId xmlns:a16="http://schemas.microsoft.com/office/drawing/2014/main" id="{DB28ED90-FA6E-6A45-B972-5395B4DCBCE3}"/>
              </a:ext>
            </a:extLst>
          </p:cNvPr>
          <p:cNvSpPr txBox="1"/>
          <p:nvPr/>
        </p:nvSpPr>
        <p:spPr>
          <a:xfrm>
            <a:off x="2084380" y="3039501"/>
            <a:ext cx="2331946" cy="1578894"/>
          </a:xfrm>
          <a:prstGeom prst="rect">
            <a:avLst/>
          </a:prstGeom>
          <a:ln w="3175">
            <a:miter lim="400000"/>
          </a:ln>
          <a:extLst>
            <a:ext uri="{C572A759-6A51-4108-AA02-DFA0A04FC94B}">
              <ma14:wrappingTextBoxFlag xmlns="" xmlns:ma14="http://schemas.microsoft.com/office/mac/drawingml/2011/main" val="1"/>
            </a:ext>
          </a:extLst>
        </p:spPr>
        <p:txBody>
          <a:bodyPr lIns="13547" rIns="13547" anchor="ctr"/>
          <a:lstStyle/>
          <a:p>
            <a:pPr marL="0" marR="0" lvl="0" indent="0" algn="ctr" defTabSz="706492" rtl="0" eaLnBrk="1" fontAlgn="auto" latinLnBrk="0" hangingPunct="0">
              <a:lnSpc>
                <a:spcPct val="80000"/>
              </a:lnSpc>
              <a:spcBef>
                <a:spcPts val="0"/>
              </a:spcBef>
              <a:spcAft>
                <a:spcPts val="0"/>
              </a:spcAft>
              <a:buClrTx/>
              <a:buSzTx/>
              <a:buFontTx/>
              <a:buNone/>
              <a:tabLst/>
              <a:defRPr sz="5400">
                <a:latin typeface="Helvetica Neue Light"/>
                <a:ea typeface="Helvetica Neue Light"/>
                <a:cs typeface="Helvetica Neue Light"/>
                <a:sym typeface="Helvetica Neue Light"/>
              </a:defRPr>
            </a:pPr>
            <a:r>
              <a:rPr kumimoji="0" sz="1600" b="0" i="0" u="none" strike="noStrike" kern="0" cap="none" spc="0" normalizeH="0" baseline="0" noProof="0">
                <a:ln>
                  <a:noFill/>
                </a:ln>
                <a:solidFill>
                  <a:srgbClr val="FFFFFF"/>
                </a:solidFill>
                <a:effectLst/>
                <a:uLnTx/>
                <a:uFillTx/>
                <a:latin typeface="Helvetica Neue Light"/>
                <a:ea typeface="Helvetica Neue Light"/>
                <a:cs typeface="Helvetica Neue Light"/>
                <a:sym typeface="Helvetica Neue Light"/>
              </a:rPr>
              <a:t>MORE DEVICES, APPS, AND SERVICES</a:t>
            </a:r>
          </a:p>
          <a:p>
            <a:pPr marL="0" marR="0" lvl="0" indent="0" algn="ctr" defTabSz="706492" rtl="0" eaLnBrk="1" fontAlgn="auto" latinLnBrk="0" hangingPunct="0">
              <a:lnSpc>
                <a:spcPct val="80000"/>
              </a:lnSpc>
              <a:spcBef>
                <a:spcPts val="0"/>
              </a:spcBef>
              <a:spcAft>
                <a:spcPts val="0"/>
              </a:spcAft>
              <a:buClrTx/>
              <a:buSzTx/>
              <a:buFontTx/>
              <a:buNone/>
              <a:tabLst/>
              <a:defRPr sz="12000">
                <a:solidFill>
                  <a:srgbClr val="BC8027">
                    <a:hueOff val="105381"/>
                    <a:satOff val="14341"/>
                    <a:lumOff val="10801"/>
                  </a:srgbClr>
                </a:solidFill>
                <a:latin typeface="Helvetica Neue Black Condensed"/>
                <a:ea typeface="Helvetica Neue Black Condensed"/>
                <a:cs typeface="Helvetica Neue Black Condensed"/>
                <a:sym typeface="Helvetica Neue Black Condensed"/>
              </a:defRPr>
            </a:pPr>
            <a:r>
              <a:rPr kumimoji="0" sz="3556" b="0" i="0" u="none" strike="noStrike" kern="0" cap="none" spc="0" normalizeH="0" baseline="0" noProof="0">
                <a:ln>
                  <a:noFill/>
                </a:ln>
                <a:solidFill>
                  <a:srgbClr val="BC8027">
                    <a:hueOff val="105381"/>
                    <a:satOff val="14341"/>
                    <a:lumOff val="10801"/>
                  </a:srgbClr>
                </a:solidFill>
                <a:effectLst/>
                <a:uLnTx/>
                <a:uFillTx/>
                <a:latin typeface="Helvetica Neue Black Condensed"/>
                <a:ea typeface="Helvetica Neue Black Condensed"/>
                <a:cs typeface="Helvetica Neue Black Condensed"/>
                <a:sym typeface="Helvetica Neue Black Condensed"/>
              </a:rPr>
              <a:t>7.6B</a:t>
            </a:r>
          </a:p>
          <a:p>
            <a:pPr marL="0" marR="0" lvl="0" indent="0" algn="ctr" defTabSz="135478" rtl="0" eaLnBrk="1" fontAlgn="auto" latinLnBrk="0" hangingPunct="0">
              <a:lnSpc>
                <a:spcPct val="80000"/>
              </a:lnSpc>
              <a:spcBef>
                <a:spcPts val="0"/>
              </a:spcBef>
              <a:spcAft>
                <a:spcPts val="0"/>
              </a:spcAft>
              <a:buClrTx/>
              <a:buSzTx/>
              <a:buFontTx/>
              <a:buNone/>
              <a:tabLst/>
              <a:defRPr sz="5000">
                <a:latin typeface="Arial"/>
                <a:ea typeface="Arial"/>
                <a:cs typeface="Arial"/>
                <a:sym typeface="Arial"/>
              </a:defRPr>
            </a:pPr>
            <a:r>
              <a:rPr kumimoji="0" sz="1482" b="0" i="0" u="none" strike="noStrike" kern="0" cap="none" spc="0" normalizeH="0" baseline="0" noProof="0">
                <a:ln>
                  <a:noFill/>
                </a:ln>
                <a:solidFill>
                  <a:srgbClr val="FFFFFF"/>
                </a:solidFill>
                <a:effectLst/>
                <a:uLnTx/>
                <a:uFillTx/>
                <a:latin typeface="Arial"/>
                <a:ea typeface="Arial"/>
                <a:cs typeface="Arial"/>
                <a:sym typeface="Arial"/>
              </a:rPr>
              <a:t>Enterprise IoT </a:t>
            </a:r>
            <a:br>
              <a:rPr kumimoji="0" sz="1482" b="0" i="0" u="none" strike="noStrike" kern="0" cap="none" spc="0" normalizeH="0" baseline="0" noProof="0">
                <a:ln>
                  <a:noFill/>
                </a:ln>
                <a:solidFill>
                  <a:srgbClr val="FFFFFF"/>
                </a:solidFill>
                <a:effectLst/>
                <a:uLnTx/>
                <a:uFillTx/>
                <a:latin typeface="Arial"/>
                <a:ea typeface="Arial"/>
                <a:cs typeface="Arial"/>
                <a:sym typeface="Arial"/>
              </a:rPr>
            </a:br>
            <a:r>
              <a:rPr kumimoji="0" sz="1482" b="0" i="0" u="none" strike="noStrike" kern="0" cap="none" spc="0" normalizeH="0" baseline="0" noProof="0">
                <a:ln>
                  <a:noFill/>
                </a:ln>
                <a:solidFill>
                  <a:srgbClr val="FFFFFF"/>
                </a:solidFill>
                <a:effectLst/>
                <a:uLnTx/>
                <a:uFillTx/>
                <a:latin typeface="Arial"/>
                <a:ea typeface="Arial"/>
                <a:cs typeface="Arial"/>
                <a:sym typeface="Arial"/>
              </a:rPr>
              <a:t>Devices by 2020</a:t>
            </a:r>
            <a:r>
              <a:rPr kumimoji="0" sz="1482" b="0" i="0" u="none" strike="noStrike" kern="0" cap="none" spc="0" normalizeH="0" baseline="0" noProof="0">
                <a:ln>
                  <a:noFill/>
                </a:ln>
                <a:solidFill>
                  <a:srgbClr val="000000"/>
                </a:solidFill>
                <a:effectLst/>
                <a:uLnTx/>
                <a:uFillTx/>
                <a:latin typeface="Times"/>
                <a:ea typeface="Times"/>
                <a:cs typeface="Times"/>
                <a:sym typeface="Times"/>
              </a:rPr>
              <a:t> </a:t>
            </a:r>
          </a:p>
        </p:txBody>
      </p:sp>
      <p:sp>
        <p:nvSpPr>
          <p:cNvPr id="9" name="TextBox 1">
            <a:extLst>
              <a:ext uri="{FF2B5EF4-FFF2-40B4-BE49-F238E27FC236}">
                <a16:creationId xmlns:a16="http://schemas.microsoft.com/office/drawing/2014/main" id="{3DBDF330-5CD8-0248-AA07-CF6D0D34EE20}"/>
              </a:ext>
            </a:extLst>
          </p:cNvPr>
          <p:cNvSpPr txBox="1"/>
          <p:nvPr/>
        </p:nvSpPr>
        <p:spPr>
          <a:xfrm>
            <a:off x="4953000" y="3039501"/>
            <a:ext cx="2331946" cy="1578894"/>
          </a:xfrm>
          <a:prstGeom prst="rect">
            <a:avLst/>
          </a:prstGeom>
          <a:ln w="3175">
            <a:miter lim="400000"/>
          </a:ln>
          <a:extLst>
            <a:ext uri="{C572A759-6A51-4108-AA02-DFA0A04FC94B}">
              <ma14:wrappingTextBoxFlag xmlns="" xmlns:ma14="http://schemas.microsoft.com/office/mac/drawingml/2011/main" val="1"/>
            </a:ext>
          </a:extLst>
        </p:spPr>
        <p:txBody>
          <a:bodyPr lIns="13547" rIns="13547" anchor="ctr"/>
          <a:lstStyle/>
          <a:p>
            <a:pPr marL="0" marR="0" lvl="0" indent="0" algn="ctr" defTabSz="706492" rtl="0" eaLnBrk="1" fontAlgn="auto" latinLnBrk="0" hangingPunct="0">
              <a:lnSpc>
                <a:spcPct val="80000"/>
              </a:lnSpc>
              <a:spcBef>
                <a:spcPts val="0"/>
              </a:spcBef>
              <a:spcAft>
                <a:spcPts val="0"/>
              </a:spcAft>
              <a:buClrTx/>
              <a:buSzTx/>
              <a:buFontTx/>
              <a:buNone/>
              <a:tabLst/>
              <a:defRPr sz="5400">
                <a:latin typeface="Helvetica Neue Light"/>
                <a:ea typeface="Helvetica Neue Light"/>
                <a:cs typeface="Helvetica Neue Light"/>
                <a:sym typeface="Helvetica Neue Light"/>
              </a:defRPr>
            </a:pPr>
            <a:r>
              <a:rPr kumimoji="0" lang="en-GB"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EVOLVING SECURITY CHALLENGES</a:t>
            </a:r>
            <a:endParaRPr kumimoji="0"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endParaRPr>
          </a:p>
          <a:p>
            <a:pPr marL="0" marR="0" lvl="0" indent="0" algn="ctr" defTabSz="706492" rtl="0" eaLnBrk="1" fontAlgn="auto" latinLnBrk="0" hangingPunct="0">
              <a:lnSpc>
                <a:spcPct val="80000"/>
              </a:lnSpc>
              <a:spcBef>
                <a:spcPts val="0"/>
              </a:spcBef>
              <a:spcAft>
                <a:spcPts val="0"/>
              </a:spcAft>
              <a:buClrTx/>
              <a:buSzTx/>
              <a:buFontTx/>
              <a:buNone/>
              <a:tabLst/>
              <a:defRPr sz="12000">
                <a:solidFill>
                  <a:srgbClr val="BC8027">
                    <a:hueOff val="105381"/>
                    <a:satOff val="14341"/>
                    <a:lumOff val="10801"/>
                  </a:srgbClr>
                </a:solidFill>
                <a:latin typeface="Helvetica Neue Black Condensed"/>
                <a:ea typeface="Helvetica Neue Black Condensed"/>
                <a:cs typeface="Helvetica Neue Black Condensed"/>
                <a:sym typeface="Helvetica Neue Black Condensed"/>
              </a:defRPr>
            </a:pPr>
            <a:r>
              <a:rPr kumimoji="0" lang="en-GB" sz="3556" b="0" i="0" u="none" strike="noStrike" kern="0" cap="none" spc="0" normalizeH="0" baseline="0" noProof="0" dirty="0">
                <a:ln>
                  <a:noFill/>
                </a:ln>
                <a:solidFill>
                  <a:srgbClr val="BC8027">
                    <a:hueOff val="105381"/>
                    <a:satOff val="14341"/>
                    <a:lumOff val="10801"/>
                  </a:srgbClr>
                </a:solidFill>
                <a:effectLst/>
                <a:uLnTx/>
                <a:uFillTx/>
                <a:latin typeface="Helvetica Neue Black Condensed"/>
                <a:ea typeface="Helvetica Neue Black Condensed"/>
                <a:cs typeface="Helvetica Neue Black Condensed"/>
                <a:sym typeface="Helvetica Neue Black Condensed"/>
              </a:rPr>
              <a:t>80%</a:t>
            </a:r>
            <a:endParaRPr kumimoji="0" sz="3556" b="0" i="0" u="none" strike="noStrike" kern="0" cap="none" spc="0" normalizeH="0" baseline="0" noProof="0" dirty="0">
              <a:ln>
                <a:noFill/>
              </a:ln>
              <a:solidFill>
                <a:srgbClr val="BC8027">
                  <a:hueOff val="105381"/>
                  <a:satOff val="14341"/>
                  <a:lumOff val="10801"/>
                </a:srgbClr>
              </a:solidFill>
              <a:effectLst/>
              <a:uLnTx/>
              <a:uFillTx/>
              <a:latin typeface="Helvetica Neue Black Condensed"/>
              <a:ea typeface="Helvetica Neue Black Condensed"/>
              <a:cs typeface="Helvetica Neue Black Condensed"/>
              <a:sym typeface="Helvetica Neue Black Condensed"/>
            </a:endParaRPr>
          </a:p>
          <a:p>
            <a:pPr marL="0" marR="0" lvl="0" indent="0" algn="ctr" defTabSz="135478" rtl="0" eaLnBrk="1" fontAlgn="auto" latinLnBrk="0" hangingPunct="0">
              <a:lnSpc>
                <a:spcPct val="80000"/>
              </a:lnSpc>
              <a:spcBef>
                <a:spcPts val="0"/>
              </a:spcBef>
              <a:spcAft>
                <a:spcPts val="0"/>
              </a:spcAft>
              <a:buClrTx/>
              <a:buSzTx/>
              <a:buFontTx/>
              <a:buNone/>
              <a:tabLst/>
              <a:defRPr sz="5000">
                <a:latin typeface="Arial"/>
                <a:ea typeface="Arial"/>
                <a:cs typeface="Arial"/>
                <a:sym typeface="Arial"/>
              </a:defRPr>
            </a:pPr>
            <a:r>
              <a:rPr kumimoji="0" lang="en-GB" sz="1482" b="0" i="0" u="none" strike="noStrike" kern="0" cap="none" spc="0" normalizeH="0" baseline="0" noProof="0" dirty="0">
                <a:ln>
                  <a:noFill/>
                </a:ln>
                <a:solidFill>
                  <a:srgbClr val="FFFFFF"/>
                </a:solidFill>
                <a:effectLst/>
                <a:uLnTx/>
                <a:uFillTx/>
                <a:latin typeface="Arial"/>
                <a:ea typeface="Arial"/>
                <a:cs typeface="Arial"/>
                <a:sym typeface="Arial"/>
              </a:rPr>
              <a:t>Using Valid Credentials</a:t>
            </a:r>
            <a:endParaRPr kumimoji="0" sz="1482"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 name="TextBox 1">
            <a:extLst>
              <a:ext uri="{FF2B5EF4-FFF2-40B4-BE49-F238E27FC236}">
                <a16:creationId xmlns:a16="http://schemas.microsoft.com/office/drawing/2014/main" id="{787E962E-074F-BE42-85D2-E1CB4394B46E}"/>
              </a:ext>
            </a:extLst>
          </p:cNvPr>
          <p:cNvSpPr txBox="1"/>
          <p:nvPr/>
        </p:nvSpPr>
        <p:spPr>
          <a:xfrm>
            <a:off x="7848600" y="3048000"/>
            <a:ext cx="2331946" cy="1578894"/>
          </a:xfrm>
          <a:prstGeom prst="rect">
            <a:avLst/>
          </a:prstGeom>
          <a:ln w="3175">
            <a:miter lim="400000"/>
          </a:ln>
          <a:extLst>
            <a:ext uri="{C572A759-6A51-4108-AA02-DFA0A04FC94B}">
              <ma14:wrappingTextBoxFlag xmlns="" xmlns:ma14="http://schemas.microsoft.com/office/mac/drawingml/2011/main" val="1"/>
            </a:ext>
          </a:extLst>
        </p:spPr>
        <p:txBody>
          <a:bodyPr lIns="13547" rIns="13547" anchor="ctr"/>
          <a:lstStyle/>
          <a:p>
            <a:pPr marL="0" marR="0" lvl="0" indent="0" algn="ctr" defTabSz="706492" rtl="0" eaLnBrk="1" fontAlgn="auto" latinLnBrk="0" hangingPunct="0">
              <a:lnSpc>
                <a:spcPct val="80000"/>
              </a:lnSpc>
              <a:spcBef>
                <a:spcPts val="0"/>
              </a:spcBef>
              <a:spcAft>
                <a:spcPts val="0"/>
              </a:spcAft>
              <a:buClrTx/>
              <a:buSzTx/>
              <a:buFontTx/>
              <a:buNone/>
              <a:tabLst/>
              <a:defRPr sz="5400">
                <a:latin typeface="Helvetica Neue Light"/>
                <a:ea typeface="Helvetica Neue Light"/>
                <a:cs typeface="Helvetica Neue Light"/>
                <a:sym typeface="Helvetica Neue Light"/>
              </a:defRPr>
            </a:pPr>
            <a:r>
              <a:rPr kumimoji="0"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LIMITED RESOURCES</a:t>
            </a:r>
            <a:br>
              <a:rPr kumimoji="0"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br>
            <a:r>
              <a:rPr kumimoji="0" sz="1600" b="0" i="0" u="none" strike="noStrike" kern="0" cap="none" spc="0" normalizeH="0" baseline="0" noProof="0" dirty="0">
                <a:ln>
                  <a:noFill/>
                </a:ln>
                <a:solidFill>
                  <a:srgbClr val="FFFFFF"/>
                </a:solidFill>
                <a:effectLst/>
                <a:uLnTx/>
                <a:uFillTx/>
                <a:latin typeface="Helvetica Neue Light"/>
                <a:ea typeface="Helvetica Neue Light"/>
                <a:cs typeface="Helvetica Neue Light"/>
                <a:sym typeface="Helvetica Neue Light"/>
              </a:rPr>
              <a:t>AND EXPERTISE</a:t>
            </a:r>
          </a:p>
          <a:p>
            <a:pPr marL="0" marR="0" lvl="0" indent="0" algn="ctr" defTabSz="706492" rtl="0" eaLnBrk="1" fontAlgn="auto" latinLnBrk="0" hangingPunct="0">
              <a:lnSpc>
                <a:spcPct val="80000"/>
              </a:lnSpc>
              <a:spcBef>
                <a:spcPts val="0"/>
              </a:spcBef>
              <a:spcAft>
                <a:spcPts val="0"/>
              </a:spcAft>
              <a:buClrTx/>
              <a:buSzTx/>
              <a:buFontTx/>
              <a:buNone/>
              <a:tabLst/>
              <a:defRPr sz="12000">
                <a:solidFill>
                  <a:srgbClr val="BC8027">
                    <a:hueOff val="105381"/>
                    <a:satOff val="14341"/>
                    <a:lumOff val="10801"/>
                  </a:srgbClr>
                </a:solidFill>
                <a:latin typeface="Helvetica Neue Black Condensed"/>
                <a:ea typeface="Helvetica Neue Black Condensed"/>
                <a:cs typeface="Helvetica Neue Black Condensed"/>
                <a:sym typeface="Helvetica Neue Black Condensed"/>
              </a:defRPr>
            </a:pPr>
            <a:r>
              <a:rPr kumimoji="0" sz="3556" b="0" i="0" u="none" strike="noStrike" kern="0" cap="none" spc="0" normalizeH="0" baseline="0" noProof="0" dirty="0">
                <a:ln>
                  <a:noFill/>
                </a:ln>
                <a:solidFill>
                  <a:srgbClr val="BC8027">
                    <a:hueOff val="105381"/>
                    <a:satOff val="14341"/>
                    <a:lumOff val="10801"/>
                  </a:srgbClr>
                </a:solidFill>
                <a:effectLst/>
                <a:uLnTx/>
                <a:uFillTx/>
                <a:latin typeface="Helvetica Neue Black Condensed"/>
                <a:ea typeface="Helvetica Neue Black Condensed"/>
                <a:cs typeface="Helvetica Neue Black Condensed"/>
                <a:sym typeface="Helvetica Neue Black Condensed"/>
              </a:rPr>
              <a:t>0-2%</a:t>
            </a:r>
          </a:p>
          <a:p>
            <a:pPr marL="0" marR="0" lvl="0" indent="0" algn="ctr" defTabSz="135478" rtl="0" eaLnBrk="1" fontAlgn="auto" latinLnBrk="0" hangingPunct="0">
              <a:lnSpc>
                <a:spcPct val="80000"/>
              </a:lnSpc>
              <a:spcBef>
                <a:spcPts val="0"/>
              </a:spcBef>
              <a:spcAft>
                <a:spcPts val="0"/>
              </a:spcAft>
              <a:buClrTx/>
              <a:buSzTx/>
              <a:buFontTx/>
              <a:buNone/>
              <a:tabLst/>
              <a:defRPr sz="5000">
                <a:latin typeface="Arial"/>
                <a:ea typeface="Arial"/>
                <a:cs typeface="Arial"/>
                <a:sym typeface="Arial"/>
              </a:defRPr>
            </a:pPr>
            <a:r>
              <a:rPr kumimoji="0" sz="1482" b="0" i="0" u="none" strike="noStrike" kern="0" cap="none" spc="0" normalizeH="0" baseline="0" noProof="0" dirty="0">
                <a:ln>
                  <a:noFill/>
                </a:ln>
                <a:solidFill>
                  <a:srgbClr val="FFFFFF"/>
                </a:solidFill>
                <a:effectLst/>
                <a:uLnTx/>
                <a:uFillTx/>
                <a:latin typeface="Arial"/>
                <a:ea typeface="Arial"/>
                <a:cs typeface="Arial"/>
                <a:sym typeface="Arial"/>
              </a:rPr>
              <a:t>Growth </a:t>
            </a:r>
            <a:br>
              <a:rPr kumimoji="0" sz="1482" b="0" i="0" u="none" strike="noStrike" kern="0" cap="none" spc="0" normalizeH="0" baseline="0" noProof="0" dirty="0">
                <a:ln>
                  <a:noFill/>
                </a:ln>
                <a:solidFill>
                  <a:srgbClr val="FFFFFF"/>
                </a:solidFill>
                <a:effectLst/>
                <a:uLnTx/>
                <a:uFillTx/>
                <a:latin typeface="Arial"/>
                <a:ea typeface="Arial"/>
                <a:cs typeface="Arial"/>
                <a:sym typeface="Arial"/>
              </a:rPr>
            </a:br>
            <a:r>
              <a:rPr kumimoji="0" sz="1482" b="0" i="0" u="none" strike="noStrike" kern="0" cap="none" spc="0" normalizeH="0" baseline="0" noProof="0" dirty="0">
                <a:ln>
                  <a:noFill/>
                </a:ln>
                <a:solidFill>
                  <a:srgbClr val="FFFFFF"/>
                </a:solidFill>
                <a:effectLst/>
                <a:uLnTx/>
                <a:uFillTx/>
                <a:latin typeface="Arial"/>
                <a:ea typeface="Arial"/>
                <a:cs typeface="Arial"/>
                <a:sym typeface="Arial"/>
              </a:rPr>
              <a:t>in Budgets</a:t>
            </a:r>
          </a:p>
        </p:txBody>
      </p:sp>
    </p:spTree>
    <p:extLst>
      <p:ext uri="{BB962C8B-B14F-4D97-AF65-F5344CB8AC3E}">
        <p14:creationId xmlns:p14="http://schemas.microsoft.com/office/powerpoint/2010/main" val="284558487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bwMode="black">
          <a:xfrm>
            <a:off x="5105400" y="1669381"/>
            <a:ext cx="6858000" cy="3519238"/>
          </a:xfrm>
          <a:prstGeom prst="rect">
            <a:avLst/>
          </a:prstGeom>
        </p:spPr>
        <p:txBody>
          <a:bodyPr anchor="ctr" anchorCtr="1"/>
          <a:lstStyle>
            <a:defPPr>
              <a:defRPr lang="en-US"/>
            </a:defPPr>
            <a:lvl1pPr algn="ctr" eaLnBrk="1" hangingPunct="1">
              <a:lnSpc>
                <a:spcPct val="90000"/>
              </a:lnSpc>
              <a:spcAft>
                <a:spcPts val="480"/>
              </a:spcAft>
              <a:defRPr sz="4500" b="0">
                <a:solidFill>
                  <a:schemeClr val="bg1"/>
                </a:solidFill>
                <a:latin typeface="MetricHPE Regular" charset="0"/>
                <a:ea typeface="ＭＳ Ｐゴシック" pitchFamily="34" charset="-128"/>
                <a:cs typeface="MetricHPE Regular" charset="0"/>
              </a:defRPr>
            </a:lvl1pPr>
            <a:lvl2pPr eaLnBrk="1" hangingPunct="1">
              <a:lnSpc>
                <a:spcPct val="90000"/>
              </a:lnSpc>
              <a:spcAft>
                <a:spcPts val="480"/>
              </a:spcAft>
              <a:defRPr sz="5100" b="1">
                <a:ea typeface="ＭＳ Ｐゴシック" pitchFamily="34" charset="-128"/>
                <a:cs typeface="Arial" charset="0"/>
              </a:defRPr>
            </a:lvl2pPr>
            <a:lvl3pPr eaLnBrk="1" hangingPunct="1">
              <a:lnSpc>
                <a:spcPct val="90000"/>
              </a:lnSpc>
              <a:spcAft>
                <a:spcPts val="480"/>
              </a:spcAft>
              <a:defRPr sz="5100" b="1">
                <a:ea typeface="ＭＳ Ｐゴシック" pitchFamily="34" charset="-128"/>
                <a:cs typeface="Arial" charset="0"/>
              </a:defRPr>
            </a:lvl3pPr>
            <a:lvl4pPr eaLnBrk="1" hangingPunct="1">
              <a:lnSpc>
                <a:spcPct val="90000"/>
              </a:lnSpc>
              <a:spcAft>
                <a:spcPts val="480"/>
              </a:spcAft>
              <a:defRPr sz="5100" b="1">
                <a:ea typeface="ＭＳ Ｐゴシック" pitchFamily="34" charset="-128"/>
                <a:cs typeface="Arial" charset="0"/>
              </a:defRPr>
            </a:lvl4pPr>
            <a:lvl5pPr eaLnBrk="1" hangingPunct="1">
              <a:lnSpc>
                <a:spcPct val="90000"/>
              </a:lnSpc>
              <a:spcAft>
                <a:spcPts val="480"/>
              </a:spcAft>
              <a:defRPr sz="5100" b="1">
                <a:ea typeface="ＭＳ Ｐゴシック" pitchFamily="34" charset="-128"/>
                <a:cs typeface="Arial" charset="0"/>
              </a:defRPr>
            </a:lvl5pPr>
            <a:lvl6pPr marL="731086" fontAlgn="base">
              <a:spcBef>
                <a:spcPct val="0"/>
              </a:spcBef>
              <a:spcAft>
                <a:spcPct val="0"/>
              </a:spcAft>
              <a:defRPr sz="4200" b="1">
                <a:solidFill>
                  <a:srgbClr val="F58719"/>
                </a:solidFill>
                <a:latin typeface="Verdana" pitchFamily="34" charset="0"/>
                <a:ea typeface="ＭＳ Ｐゴシック" pitchFamily="34" charset="-128"/>
              </a:defRPr>
            </a:lvl6pPr>
            <a:lvl7pPr marL="1462176" fontAlgn="base">
              <a:spcBef>
                <a:spcPct val="0"/>
              </a:spcBef>
              <a:spcAft>
                <a:spcPct val="0"/>
              </a:spcAft>
              <a:defRPr sz="4200" b="1">
                <a:solidFill>
                  <a:srgbClr val="F58719"/>
                </a:solidFill>
                <a:latin typeface="Verdana" pitchFamily="34" charset="0"/>
                <a:ea typeface="ＭＳ Ｐゴシック" pitchFamily="34" charset="-128"/>
              </a:defRPr>
            </a:lvl7pPr>
            <a:lvl8pPr marL="2193274" fontAlgn="base">
              <a:spcBef>
                <a:spcPct val="0"/>
              </a:spcBef>
              <a:spcAft>
                <a:spcPct val="0"/>
              </a:spcAft>
              <a:defRPr sz="4200" b="1">
                <a:solidFill>
                  <a:srgbClr val="F58719"/>
                </a:solidFill>
                <a:latin typeface="Verdana" pitchFamily="34" charset="0"/>
                <a:ea typeface="ＭＳ Ｐゴシック" pitchFamily="34" charset="-128"/>
              </a:defRPr>
            </a:lvl8pPr>
            <a:lvl9pPr marL="2924362" fontAlgn="base">
              <a:spcBef>
                <a:spcPct val="0"/>
              </a:spcBef>
              <a:spcAft>
                <a:spcPct val="0"/>
              </a:spcAft>
              <a:defRPr sz="4200" b="1">
                <a:solidFill>
                  <a:srgbClr val="F58719"/>
                </a:solidFill>
                <a:latin typeface="Verdana" pitchFamily="34" charset="0"/>
                <a:ea typeface="ＭＳ Ｐゴシック" pitchFamily="34" charset="-128"/>
              </a:defRPr>
            </a:lvl9pPr>
          </a:lstStyle>
          <a:p>
            <a:pPr defTabSz="914363" fontAlgn="base">
              <a:lnSpc>
                <a:spcPct val="100000"/>
              </a:lnSpc>
              <a:spcBef>
                <a:spcPts val="667"/>
              </a:spcBef>
              <a:spcAft>
                <a:spcPts val="667"/>
              </a:spcAft>
            </a:pPr>
            <a:r>
              <a:rPr lang="en-US" sz="3750" b="1" dirty="0">
                <a:solidFill>
                  <a:srgbClr val="FFFFFF"/>
                </a:solidFill>
                <a:latin typeface="Arial"/>
                <a:ea typeface="ＭＳ Ｐゴシック" charset="-128"/>
                <a:cs typeface=""/>
              </a:rPr>
              <a:t>THANK </a:t>
            </a:r>
            <a:r>
              <a:rPr lang="en-US" sz="3750" b="1" dirty="0">
                <a:solidFill>
                  <a:srgbClr val="F8981E"/>
                </a:solidFill>
                <a:latin typeface="Arial"/>
                <a:ea typeface="ＭＳ Ｐゴシック" charset="-128"/>
                <a:cs typeface=""/>
              </a:rPr>
              <a:t>YOU</a:t>
            </a:r>
            <a:endParaRPr lang="en-US" sz="3750" dirty="0">
              <a:solidFill>
                <a:srgbClr val="F8981E"/>
              </a:solidFill>
              <a:latin typeface="Arial"/>
              <a:ea typeface="ＭＳ Ｐゴシック" charset="-128"/>
              <a:cs typeface=""/>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7849" y="4191000"/>
            <a:ext cx="1773102" cy="862591"/>
          </a:xfrm>
          <a:prstGeom prst="rect">
            <a:avLst/>
          </a:prstGeom>
        </p:spPr>
      </p:pic>
    </p:spTree>
    <p:extLst>
      <p:ext uri="{BB962C8B-B14F-4D97-AF65-F5344CB8AC3E}">
        <p14:creationId xmlns:p14="http://schemas.microsoft.com/office/powerpoint/2010/main" val="239805478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DC64-7D72-9E40-AFA5-78AD032AE1A5}"/>
              </a:ext>
            </a:extLst>
          </p:cNvPr>
          <p:cNvSpPr>
            <a:spLocks noGrp="1"/>
          </p:cNvSpPr>
          <p:nvPr>
            <p:ph type="title"/>
          </p:nvPr>
        </p:nvSpPr>
        <p:spPr>
          <a:xfrm>
            <a:off x="3560042" y="1439040"/>
            <a:ext cx="7274100" cy="1423765"/>
          </a:xfrm>
        </p:spPr>
        <p:txBody>
          <a:bodyPr anchor="ctr" anchorCtr="1"/>
          <a:lstStyle/>
          <a:p>
            <a:pPr algn="ctr">
              <a:spcBef>
                <a:spcPts val="800"/>
              </a:spcBef>
              <a:spcAft>
                <a:spcPts val="800"/>
              </a:spcAft>
            </a:pPr>
            <a:r>
              <a:rPr lang="en-US" sz="1800" b="0" dirty="0"/>
              <a:t>By 2021, 40% of IT staff will hold multiple roles, </a:t>
            </a:r>
            <a:br>
              <a:rPr lang="en-US" sz="1800" b="0" dirty="0"/>
            </a:br>
            <a:r>
              <a:rPr lang="en-US" sz="1800" b="0" dirty="0"/>
              <a:t>most of which will be business- rather than technology-related.</a:t>
            </a:r>
            <a:br>
              <a:rPr lang="en-US" sz="1800" b="0" dirty="0"/>
            </a:br>
            <a:br>
              <a:rPr lang="en-US" sz="1800" b="0" dirty="0"/>
            </a:br>
            <a:r>
              <a:rPr lang="en-US" sz="1800" dirty="0"/>
              <a:t>Gartner 2018 Predictions</a:t>
            </a:r>
          </a:p>
        </p:txBody>
      </p:sp>
      <p:grpSp>
        <p:nvGrpSpPr>
          <p:cNvPr id="3" name="Group 2"/>
          <p:cNvGrpSpPr/>
          <p:nvPr/>
        </p:nvGrpSpPr>
        <p:grpSpPr>
          <a:xfrm>
            <a:off x="4317129" y="3093241"/>
            <a:ext cx="5759926" cy="2910822"/>
            <a:chOff x="4317129" y="3093241"/>
            <a:chExt cx="5759926" cy="2910822"/>
          </a:xfrm>
        </p:grpSpPr>
        <p:sp>
          <p:nvSpPr>
            <p:cNvPr id="11" name="Rectangle 10"/>
            <p:cNvSpPr/>
            <p:nvPr/>
          </p:nvSpPr>
          <p:spPr bwMode="auto">
            <a:xfrm>
              <a:off x="4317129" y="4285267"/>
              <a:ext cx="2683558" cy="844235"/>
            </a:xfrm>
            <a:prstGeom prst="rect">
              <a:avLst/>
            </a:prstGeom>
            <a:solidFill>
              <a:schemeClr val="tx1">
                <a:lumMod val="65000"/>
                <a:lumOff val="3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defTabSz="1219170">
                <a:spcBef>
                  <a:spcPts val="600"/>
                </a:spcBef>
                <a:buSzPct val="100000"/>
                <a:defRPr/>
              </a:pPr>
              <a:r>
                <a:rPr lang="en-US" b="1" kern="0" dirty="0">
                  <a:solidFill>
                    <a:prstClr val="white"/>
                  </a:solidFill>
                  <a:ea typeface="Impact" charset="0"/>
                  <a:cs typeface="Impact" charset="0"/>
                </a:rPr>
                <a:t>Element </a:t>
              </a:r>
              <a:br>
                <a:rPr lang="en-US" b="1" kern="0" dirty="0">
                  <a:solidFill>
                    <a:prstClr val="white"/>
                  </a:solidFill>
                  <a:ea typeface="Impact" charset="0"/>
                  <a:cs typeface="Impact" charset="0"/>
                </a:rPr>
              </a:br>
              <a:r>
                <a:rPr lang="en-US" b="1" kern="0" dirty="0">
                  <a:solidFill>
                    <a:prstClr val="white"/>
                  </a:solidFill>
                  <a:ea typeface="Impact" charset="0"/>
                  <a:cs typeface="Impact" charset="0"/>
                </a:rPr>
                <a:t>Monitoring</a:t>
              </a:r>
            </a:p>
            <a:p>
              <a:pPr algn="ctr" defTabSz="1219170">
                <a:spcBef>
                  <a:spcPts val="600"/>
                </a:spcBef>
                <a:buSzPct val="100000"/>
                <a:defRPr/>
              </a:pPr>
              <a:endParaRPr lang="en-US" sz="700" u="sng" kern="0" baseline="30000" dirty="0">
                <a:solidFill>
                  <a:prstClr val="white"/>
                </a:solidFill>
                <a:ea typeface="Knockout HTF48-Featherweight" charset="0"/>
                <a:cs typeface="Knockout HTF48-Featherweight" charset="0"/>
              </a:endParaRPr>
            </a:p>
          </p:txBody>
        </p:sp>
        <p:sp>
          <p:nvSpPr>
            <p:cNvPr id="12" name="Rectangle 11"/>
            <p:cNvSpPr/>
            <p:nvPr/>
          </p:nvSpPr>
          <p:spPr bwMode="auto">
            <a:xfrm>
              <a:off x="4317129" y="3410706"/>
              <a:ext cx="2683558" cy="844235"/>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eaLnBrk="0" hangingPunct="0">
                <a:defRPr/>
              </a:pPr>
              <a:r>
                <a:rPr lang="en-US" b="1" kern="0" dirty="0">
                  <a:solidFill>
                    <a:srgbClr val="FFFFFF"/>
                  </a:solidFill>
                  <a:ea typeface="ＭＳ Ｐゴシック" pitchFamily="34" charset="-128"/>
                </a:rPr>
                <a:t>Network </a:t>
              </a:r>
              <a:br>
                <a:rPr lang="en-US" b="1" kern="0" dirty="0">
                  <a:solidFill>
                    <a:srgbClr val="FFFFFF"/>
                  </a:solidFill>
                  <a:ea typeface="ＭＳ Ｐゴシック" pitchFamily="34" charset="-128"/>
                </a:rPr>
              </a:br>
              <a:r>
                <a:rPr lang="en-US" b="1" kern="0" dirty="0">
                  <a:solidFill>
                    <a:srgbClr val="FFFFFF"/>
                  </a:solidFill>
                  <a:ea typeface="ＭＳ Ｐゴシック" pitchFamily="34" charset="-128"/>
                </a:rPr>
                <a:t>Management</a:t>
              </a:r>
              <a:endParaRPr lang="en-US" sz="2000" b="1" kern="0" dirty="0">
                <a:solidFill>
                  <a:srgbClr val="FFFFFF"/>
                </a:solidFill>
                <a:ea typeface="ＭＳ Ｐゴシック" pitchFamily="34" charset="-128"/>
              </a:endParaRPr>
            </a:p>
          </p:txBody>
        </p:sp>
        <p:sp>
          <p:nvSpPr>
            <p:cNvPr id="13" name="Rectangle 12"/>
            <p:cNvSpPr/>
            <p:nvPr/>
          </p:nvSpPr>
          <p:spPr bwMode="auto">
            <a:xfrm>
              <a:off x="4317129" y="5159828"/>
              <a:ext cx="2683558" cy="844235"/>
            </a:xfrm>
            <a:prstGeom prst="rect">
              <a:avLst/>
            </a:prstGeom>
            <a:solidFill>
              <a:schemeClr val="tx1">
                <a:lumMod val="50000"/>
                <a:lumOff val="5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eaLnBrk="0" hangingPunct="0">
                <a:defRPr/>
              </a:pPr>
              <a:r>
                <a:rPr lang="en-US" b="1" kern="0" dirty="0">
                  <a:solidFill>
                    <a:srgbClr val="FFFFFF"/>
                  </a:solidFill>
                  <a:ea typeface="Impact" charset="0"/>
                  <a:cs typeface="Impact" charset="0"/>
                </a:rPr>
                <a:t>Break/Fix Tools</a:t>
              </a:r>
              <a:endParaRPr lang="en-US" b="1" kern="0" baseline="30000" dirty="0">
                <a:solidFill>
                  <a:srgbClr val="FFFFFF"/>
                </a:solidFill>
                <a:ea typeface="Impact" charset="0"/>
                <a:cs typeface="Impact" charset="0"/>
              </a:endParaRPr>
            </a:p>
          </p:txBody>
        </p:sp>
        <p:sp>
          <p:nvSpPr>
            <p:cNvPr id="14" name="TextBox 13"/>
            <p:cNvSpPr txBox="1"/>
            <p:nvPr/>
          </p:nvSpPr>
          <p:spPr>
            <a:xfrm>
              <a:off x="4786491" y="3093241"/>
              <a:ext cx="1632650" cy="253234"/>
            </a:xfrm>
            <a:prstGeom prst="rect">
              <a:avLst/>
            </a:prstGeom>
            <a:noFill/>
          </p:spPr>
          <p:txBody>
            <a:bodyPr wrap="none" lIns="0" tIns="0" rIns="0" bIns="0" rtlCol="0" anchor="ctr" anchorCtr="1">
              <a:noAutofit/>
            </a:bodyPr>
            <a:lstStyle/>
            <a:p>
              <a:pPr algn="ctr">
                <a:lnSpc>
                  <a:spcPct val="90000"/>
                </a:lnSpc>
              </a:pPr>
              <a:r>
                <a:rPr lang="en-US" sz="2000" b="1" dirty="0">
                  <a:solidFill>
                    <a:prstClr val="white"/>
                  </a:solidFill>
                </a:rPr>
                <a:t>Old World</a:t>
              </a:r>
              <a:endParaRPr lang="en-US" sz="1600" b="1" dirty="0">
                <a:solidFill>
                  <a:prstClr val="white"/>
                </a:solidFill>
              </a:endParaRPr>
            </a:p>
          </p:txBody>
        </p:sp>
        <p:sp>
          <p:nvSpPr>
            <p:cNvPr id="15" name="Triangle 14"/>
            <p:cNvSpPr/>
            <p:nvPr/>
          </p:nvSpPr>
          <p:spPr bwMode="ltGray">
            <a:xfrm rot="5400000">
              <a:off x="6841135" y="3759666"/>
              <a:ext cx="649412" cy="146318"/>
            </a:xfrm>
            <a:prstGeom prst="triangle">
              <a:avLst/>
            </a:prstGeom>
            <a:solidFill>
              <a:schemeClr val="bg1">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err="1">
                <a:solidFill>
                  <a:prstClr val="white"/>
                </a:solidFill>
              </a:endParaRPr>
            </a:p>
          </p:txBody>
        </p:sp>
        <p:sp>
          <p:nvSpPr>
            <p:cNvPr id="16" name="Triangle 15"/>
            <p:cNvSpPr/>
            <p:nvPr/>
          </p:nvSpPr>
          <p:spPr bwMode="ltGray">
            <a:xfrm rot="5400000">
              <a:off x="6841135" y="5057104"/>
              <a:ext cx="649412" cy="146318"/>
            </a:xfrm>
            <a:prstGeom prst="triangle">
              <a:avLst/>
            </a:prstGeom>
            <a:solidFill>
              <a:schemeClr val="bg1">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1600" dirty="0" err="1">
                <a:solidFill>
                  <a:prstClr val="white"/>
                </a:solidFill>
              </a:endParaRPr>
            </a:p>
          </p:txBody>
        </p:sp>
        <p:sp>
          <p:nvSpPr>
            <p:cNvPr id="17" name="TextBox 16"/>
            <p:cNvSpPr txBox="1"/>
            <p:nvPr/>
          </p:nvSpPr>
          <p:spPr>
            <a:xfrm>
              <a:off x="7967918" y="3093241"/>
              <a:ext cx="1542250" cy="253234"/>
            </a:xfrm>
            <a:prstGeom prst="rect">
              <a:avLst/>
            </a:prstGeom>
            <a:noFill/>
          </p:spPr>
          <p:txBody>
            <a:bodyPr wrap="none" lIns="0" tIns="0" rIns="0" bIns="0" rtlCol="0" anchor="ctr" anchorCtr="1">
              <a:noAutofit/>
            </a:bodyPr>
            <a:lstStyle/>
            <a:p>
              <a:pPr algn="ctr">
                <a:lnSpc>
                  <a:spcPct val="90000"/>
                </a:lnSpc>
              </a:pPr>
              <a:r>
                <a:rPr lang="en-US" sz="2000" b="1" dirty="0">
                  <a:solidFill>
                    <a:prstClr val="white"/>
                  </a:solidFill>
                </a:rPr>
                <a:t>New World</a:t>
              </a:r>
              <a:endParaRPr lang="en-US" sz="1600" b="1" dirty="0">
                <a:solidFill>
                  <a:prstClr val="white"/>
                </a:solidFill>
              </a:endParaRPr>
            </a:p>
          </p:txBody>
        </p:sp>
        <p:sp>
          <p:nvSpPr>
            <p:cNvPr id="18" name="Rectangle 17"/>
            <p:cNvSpPr/>
            <p:nvPr/>
          </p:nvSpPr>
          <p:spPr bwMode="auto">
            <a:xfrm>
              <a:off x="7391091" y="3410707"/>
              <a:ext cx="2685964" cy="844235"/>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defTabSz="1219170">
                <a:spcBef>
                  <a:spcPts val="600"/>
                </a:spcBef>
                <a:buSzPct val="100000"/>
                <a:defRPr/>
              </a:pPr>
              <a:r>
                <a:rPr lang="en-US" b="1" kern="0" dirty="0">
                  <a:solidFill>
                    <a:prstClr val="white"/>
                  </a:solidFill>
                  <a:ea typeface="Impact" charset="0"/>
                  <a:cs typeface="Impact" charset="0"/>
                </a:rPr>
                <a:t>Experience Management</a:t>
              </a:r>
              <a:endParaRPr lang="en-US" sz="700" kern="0" baseline="30000" dirty="0">
                <a:solidFill>
                  <a:prstClr val="white"/>
                </a:solidFill>
                <a:ea typeface="Knockout HTF48-Featherweight" charset="0"/>
                <a:cs typeface="Knockout HTF48-Featherweight" charset="0"/>
              </a:endParaRPr>
            </a:p>
          </p:txBody>
        </p:sp>
        <p:sp>
          <p:nvSpPr>
            <p:cNvPr id="19" name="Rectangle 18"/>
            <p:cNvSpPr/>
            <p:nvPr/>
          </p:nvSpPr>
          <p:spPr bwMode="auto">
            <a:xfrm>
              <a:off x="7391091" y="4285267"/>
              <a:ext cx="2685964" cy="1718796"/>
            </a:xfrm>
            <a:prstGeom prst="rect">
              <a:avLst/>
            </a:prstGeom>
            <a:solidFill>
              <a:srgbClr val="DE9500"/>
            </a:solidFill>
            <a:ln w="9525" cap="flat" cmpd="sng" algn="ctr">
              <a:no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bodyPr>
            <a:lstStyle/>
            <a:p>
              <a:pPr algn="ctr">
                <a:lnSpc>
                  <a:spcPct val="90000"/>
                </a:lnSpc>
                <a:spcBef>
                  <a:spcPts val="400"/>
                </a:spcBef>
                <a:spcAft>
                  <a:spcPts val="400"/>
                </a:spcAft>
              </a:pPr>
              <a:r>
                <a:rPr lang="en-US" sz="1600" b="1" dirty="0">
                  <a:solidFill>
                    <a:prstClr val="white"/>
                  </a:solidFill>
                </a:rPr>
                <a:t>Services-Oriented IT</a:t>
              </a:r>
              <a:endParaRPr lang="en-US" sz="1600" dirty="0">
                <a:solidFill>
                  <a:prstClr val="white"/>
                </a:solidFill>
              </a:endParaRPr>
            </a:p>
            <a:p>
              <a:pPr algn="ctr">
                <a:lnSpc>
                  <a:spcPct val="90000"/>
                </a:lnSpc>
                <a:spcBef>
                  <a:spcPts val="400"/>
                </a:spcBef>
                <a:spcAft>
                  <a:spcPts val="400"/>
                </a:spcAft>
              </a:pPr>
              <a:r>
                <a:rPr lang="en-US" sz="1600" dirty="0">
                  <a:solidFill>
                    <a:prstClr val="white"/>
                  </a:solidFill>
                </a:rPr>
                <a:t>Automation / </a:t>
              </a:r>
              <a:br>
                <a:rPr lang="en-US" sz="1600" dirty="0">
                  <a:solidFill>
                    <a:prstClr val="white"/>
                  </a:solidFill>
                </a:rPr>
              </a:br>
              <a:r>
                <a:rPr lang="en-US" sz="1600" dirty="0">
                  <a:solidFill>
                    <a:prstClr val="white"/>
                  </a:solidFill>
                </a:rPr>
                <a:t>Orchestration</a:t>
              </a:r>
            </a:p>
            <a:p>
              <a:pPr algn="ctr">
                <a:lnSpc>
                  <a:spcPct val="90000"/>
                </a:lnSpc>
                <a:spcBef>
                  <a:spcPts val="400"/>
                </a:spcBef>
                <a:spcAft>
                  <a:spcPts val="400"/>
                </a:spcAft>
              </a:pPr>
              <a:r>
                <a:rPr lang="en-US" sz="1600" dirty="0">
                  <a:solidFill>
                    <a:prstClr val="white"/>
                  </a:solidFill>
                </a:rPr>
                <a:t>Cloud</a:t>
              </a:r>
            </a:p>
            <a:p>
              <a:pPr algn="ctr">
                <a:lnSpc>
                  <a:spcPct val="90000"/>
                </a:lnSpc>
                <a:spcBef>
                  <a:spcPts val="400"/>
                </a:spcBef>
                <a:spcAft>
                  <a:spcPts val="400"/>
                </a:spcAft>
              </a:pPr>
              <a:endParaRPr lang="en-US" sz="1600" dirty="0">
                <a:solidFill>
                  <a:prstClr val="white"/>
                </a:solidFill>
              </a:endParaRPr>
            </a:p>
          </p:txBody>
        </p:sp>
      </p:grpSp>
      <p:sp>
        <p:nvSpPr>
          <p:cNvPr id="21" name="Title 4"/>
          <p:cNvSpPr txBox="1">
            <a:spLocks/>
          </p:cNvSpPr>
          <p:nvPr/>
        </p:nvSpPr>
        <p:spPr>
          <a:xfrm>
            <a:off x="2624648" y="659904"/>
            <a:ext cx="8752078" cy="103095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pPr algn="ctr" fontAlgn="base">
              <a:spcAft>
                <a:spcPct val="0"/>
              </a:spcAft>
            </a:pPr>
            <a:r>
              <a:rPr lang="en-US" sz="3200" dirty="0">
                <a:solidFill>
                  <a:prstClr val="white"/>
                </a:solidFill>
              </a:rPr>
              <a:t>THE ROLE OF IT IS SHIFTING</a:t>
            </a:r>
          </a:p>
        </p:txBody>
      </p:sp>
    </p:spTree>
    <p:extLst>
      <p:ext uri="{BB962C8B-B14F-4D97-AF65-F5344CB8AC3E}">
        <p14:creationId xmlns:p14="http://schemas.microsoft.com/office/powerpoint/2010/main" val="132849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US" sz="3200" dirty="0">
                <a:solidFill>
                  <a:schemeClr val="bg1"/>
                </a:solidFill>
              </a:rPr>
              <a:t>SCALABLE &amp; COMPREHENSIVE</a:t>
            </a:r>
            <a:br>
              <a:rPr lang="en-US" sz="3200" dirty="0">
                <a:solidFill>
                  <a:schemeClr val="bg1"/>
                </a:solidFill>
              </a:rPr>
            </a:br>
            <a:r>
              <a:rPr lang="en-US" sz="3200" dirty="0">
                <a:solidFill>
                  <a:schemeClr val="bg1"/>
                </a:solidFill>
              </a:rPr>
              <a:t>IT MANAGEMENT</a:t>
            </a:r>
            <a:endParaRPr lang="en-GB" sz="3200" dirty="0">
              <a:solidFill>
                <a:schemeClr val="bg1"/>
              </a:solidFill>
            </a:endParaRPr>
          </a:p>
        </p:txBody>
      </p:sp>
      <p:sp>
        <p:nvSpPr>
          <p:cNvPr id="20" name="Text Placeholder 4"/>
          <p:cNvSpPr txBox="1">
            <a:spLocks/>
          </p:cNvSpPr>
          <p:nvPr/>
        </p:nvSpPr>
        <p:spPr>
          <a:xfrm>
            <a:off x="615050" y="4695122"/>
            <a:ext cx="3429000" cy="943302"/>
          </a:xfrm>
          <a:prstGeom prst="rect">
            <a:avLst/>
          </a:prstGeom>
        </p:spPr>
        <p:txBody>
          <a:bodyPr anchor="ctr"/>
          <a:lstStyle>
            <a:lvl1pPr marL="182444" indent="-182444" algn="l" rtl="0" eaLnBrk="0" fontAlgn="base" hangingPunct="0">
              <a:lnSpc>
                <a:spcPct val="90000"/>
              </a:lnSpc>
              <a:spcBef>
                <a:spcPts val="12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ＭＳ Ｐゴシック" charset="0"/>
              </a:defRPr>
            </a:lvl1pPr>
            <a:lvl2pPr marL="410903" indent="-182444" algn="l" rtl="0" eaLnBrk="0" fontAlgn="base" hangingPunct="0">
              <a:lnSpc>
                <a:spcPct val="90000"/>
              </a:lnSpc>
              <a:spcBef>
                <a:spcPts val="8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2pPr>
            <a:lvl3pPr marL="547336" indent="-136445" algn="l" rtl="0" eaLnBrk="0" fontAlgn="base" hangingPunct="0">
              <a:lnSpc>
                <a:spcPct val="90000"/>
              </a:lnSpc>
              <a:spcBef>
                <a:spcPts val="600"/>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3pPr>
            <a:lvl4pPr marL="729772" indent="-136445" algn="l" rtl="0" eaLnBrk="0" fontAlgn="base" hangingPunct="0">
              <a:lnSpc>
                <a:spcPct val="90000"/>
              </a:lnSpc>
              <a:spcBef>
                <a:spcPts val="6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4pPr>
            <a:lvl5pPr marL="867804" indent="-136445" algn="l" rtl="0" eaLnBrk="0" fontAlgn="base" hangingPunct="0">
              <a:lnSpc>
                <a:spcPct val="90000"/>
              </a:lnSpc>
              <a:spcBef>
                <a:spcPts val="6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1050888"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7959"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0720"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3487"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lgn="ctr" defTabSz="914363">
              <a:lnSpc>
                <a:spcPct val="100000"/>
              </a:lnSpc>
              <a:buFont typeface="Arial" panose="020B0604020202020204" pitchFamily="34" charset="0"/>
              <a:buNone/>
            </a:pPr>
            <a:endParaRPr lang="en-US" sz="2400" dirty="0">
              <a:solidFill>
                <a:srgbClr val="C6C9CA">
                  <a:lumMod val="20000"/>
                  <a:lumOff val="80000"/>
                </a:srgbClr>
              </a:solidFill>
            </a:endParaRPr>
          </a:p>
        </p:txBody>
      </p:sp>
      <p:sp>
        <p:nvSpPr>
          <p:cNvPr id="21" name="Rectangle 20"/>
          <p:cNvSpPr>
            <a:spLocks/>
          </p:cNvSpPr>
          <p:nvPr/>
        </p:nvSpPr>
        <p:spPr bwMode="ltGray">
          <a:xfrm>
            <a:off x="619089" y="4800600"/>
            <a:ext cx="3420922" cy="990600"/>
          </a:xfrm>
          <a:prstGeom prst="rect">
            <a:avLst/>
          </a:prstGeom>
          <a:solidFill>
            <a:schemeClr val="accent2">
              <a:alpha val="75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r>
              <a:rPr lang="en-US" dirty="0">
                <a:solidFill>
                  <a:srgbClr val="C6C9CA">
                    <a:lumMod val="20000"/>
                    <a:lumOff val="80000"/>
                  </a:srgbClr>
                </a:solidFill>
              </a:rPr>
              <a:t>Simplified onboarding of new customers, sites &amp; locations</a:t>
            </a:r>
          </a:p>
        </p:txBody>
      </p:sp>
      <p:sp>
        <p:nvSpPr>
          <p:cNvPr id="23" name="Text Placeholder 2"/>
          <p:cNvSpPr txBox="1">
            <a:spLocks/>
          </p:cNvSpPr>
          <p:nvPr/>
        </p:nvSpPr>
        <p:spPr>
          <a:xfrm>
            <a:off x="4392116" y="4695122"/>
            <a:ext cx="3429000" cy="943303"/>
          </a:xfrm>
          <a:prstGeom prst="rect">
            <a:avLst/>
          </a:prstGeom>
        </p:spPr>
        <p:txBody>
          <a:bodyPr anchor="ctr"/>
          <a:lstStyle>
            <a:lvl1pPr marL="182444" indent="-182444" algn="l" rtl="0" eaLnBrk="0" fontAlgn="base" hangingPunct="0">
              <a:lnSpc>
                <a:spcPct val="90000"/>
              </a:lnSpc>
              <a:spcBef>
                <a:spcPts val="12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ＭＳ Ｐゴシック" charset="0"/>
              </a:defRPr>
            </a:lvl1pPr>
            <a:lvl2pPr marL="410903" indent="-182444" algn="l" rtl="0" eaLnBrk="0" fontAlgn="base" hangingPunct="0">
              <a:lnSpc>
                <a:spcPct val="90000"/>
              </a:lnSpc>
              <a:spcBef>
                <a:spcPts val="8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2pPr>
            <a:lvl3pPr marL="547336" indent="-136445" algn="l" rtl="0" eaLnBrk="0" fontAlgn="base" hangingPunct="0">
              <a:lnSpc>
                <a:spcPct val="90000"/>
              </a:lnSpc>
              <a:spcBef>
                <a:spcPts val="600"/>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3pPr>
            <a:lvl4pPr marL="729772" indent="-136445" algn="l" rtl="0" eaLnBrk="0" fontAlgn="base" hangingPunct="0">
              <a:lnSpc>
                <a:spcPct val="90000"/>
              </a:lnSpc>
              <a:spcBef>
                <a:spcPts val="6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4pPr>
            <a:lvl5pPr marL="867804" indent="-136445" algn="l" rtl="0" eaLnBrk="0" fontAlgn="base" hangingPunct="0">
              <a:lnSpc>
                <a:spcPct val="90000"/>
              </a:lnSpc>
              <a:spcBef>
                <a:spcPts val="6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1050888"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7959"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0720"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3487"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lgn="ctr" defTabSz="914363">
              <a:lnSpc>
                <a:spcPct val="100000"/>
              </a:lnSpc>
              <a:buFont typeface="Arial" panose="020B0604020202020204" pitchFamily="34" charset="0"/>
              <a:buNone/>
            </a:pPr>
            <a:endParaRPr lang="en-US" sz="2400" dirty="0">
              <a:solidFill>
                <a:srgbClr val="C6C9CA">
                  <a:lumMod val="20000"/>
                  <a:lumOff val="80000"/>
                </a:srgbClr>
              </a:solidFill>
            </a:endParaRPr>
          </a:p>
        </p:txBody>
      </p:sp>
      <p:sp>
        <p:nvSpPr>
          <p:cNvPr id="24" name="Rectangle 23"/>
          <p:cNvSpPr>
            <a:spLocks/>
          </p:cNvSpPr>
          <p:nvPr/>
        </p:nvSpPr>
        <p:spPr bwMode="ltGray">
          <a:xfrm>
            <a:off x="4396155" y="4800600"/>
            <a:ext cx="3420922" cy="990600"/>
          </a:xfrm>
          <a:prstGeom prst="rect">
            <a:avLst/>
          </a:prstGeom>
          <a:solidFill>
            <a:schemeClr val="accent2">
              <a:alpha val="75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r>
              <a:rPr lang="en-US" dirty="0">
                <a:solidFill>
                  <a:srgbClr val="C6C9CA">
                    <a:lumMod val="20000"/>
                    <a:lumOff val="80000"/>
                  </a:srgbClr>
                </a:solidFill>
              </a:rPr>
              <a:t>Workflow-based logic helps ensure service availability &amp; performance</a:t>
            </a:r>
          </a:p>
        </p:txBody>
      </p:sp>
      <p:sp>
        <p:nvSpPr>
          <p:cNvPr id="26" name="Text Placeholder 4"/>
          <p:cNvSpPr txBox="1">
            <a:spLocks/>
          </p:cNvSpPr>
          <p:nvPr/>
        </p:nvSpPr>
        <p:spPr>
          <a:xfrm>
            <a:off x="8171809" y="4692821"/>
            <a:ext cx="3420922" cy="943302"/>
          </a:xfrm>
          <a:prstGeom prst="rect">
            <a:avLst/>
          </a:prstGeom>
        </p:spPr>
        <p:txBody>
          <a:bodyPr anchor="ctr"/>
          <a:lstStyle>
            <a:lvl1pPr marL="182444" indent="-182444" algn="l" rtl="0" eaLnBrk="0" fontAlgn="base" hangingPunct="0">
              <a:lnSpc>
                <a:spcPct val="90000"/>
              </a:lnSpc>
              <a:spcBef>
                <a:spcPts val="1200"/>
              </a:spcBef>
              <a:spcAft>
                <a:spcPct val="0"/>
              </a:spcAft>
              <a:buFont typeface="Arial" panose="020B0604020202020204" pitchFamily="34" charset="0"/>
              <a:buChar char="–"/>
              <a:defRPr kern="1200">
                <a:solidFill>
                  <a:schemeClr val="tx1"/>
                </a:solidFill>
                <a:latin typeface="+mn-lt"/>
                <a:ea typeface="MS PGothic" panose="020B0600070205080204" pitchFamily="34" charset="-128"/>
                <a:cs typeface="ＭＳ Ｐゴシック" charset="0"/>
              </a:defRPr>
            </a:lvl1pPr>
            <a:lvl2pPr marL="410903" indent="-182444" algn="l" rtl="0" eaLnBrk="0" fontAlgn="base" hangingPunct="0">
              <a:lnSpc>
                <a:spcPct val="90000"/>
              </a:lnSpc>
              <a:spcBef>
                <a:spcPts val="800"/>
              </a:spcBef>
              <a:spcAft>
                <a:spcPct val="0"/>
              </a:spcAft>
              <a:buFont typeface="Arial" panose="020B0604020202020204" pitchFamily="34" charset="0"/>
              <a:buChar char="–"/>
              <a:defRPr sz="1600" kern="1200">
                <a:solidFill>
                  <a:schemeClr val="tx1"/>
                </a:solidFill>
                <a:latin typeface="+mn-lt"/>
                <a:ea typeface="MS PGothic" panose="020B0600070205080204" pitchFamily="34" charset="-128"/>
                <a:cs typeface="+mn-cs"/>
              </a:defRPr>
            </a:lvl2pPr>
            <a:lvl3pPr marL="547336" indent="-136445" algn="l" rtl="0" eaLnBrk="0" fontAlgn="base" hangingPunct="0">
              <a:lnSpc>
                <a:spcPct val="90000"/>
              </a:lnSpc>
              <a:spcBef>
                <a:spcPts val="600"/>
              </a:spcBef>
              <a:spcAft>
                <a:spcPct val="0"/>
              </a:spcAft>
              <a:buFont typeface="Arial" panose="020B0604020202020204" pitchFamily="34" charset="0"/>
              <a:buChar char="–"/>
              <a:defRPr sz="1400" kern="1200">
                <a:solidFill>
                  <a:schemeClr val="tx1"/>
                </a:solidFill>
                <a:latin typeface="+mn-lt"/>
                <a:ea typeface="MS PGothic" panose="020B0600070205080204" pitchFamily="34" charset="-128"/>
                <a:cs typeface="+mn-cs"/>
              </a:defRPr>
            </a:lvl3pPr>
            <a:lvl4pPr marL="729772" indent="-136445" algn="l" rtl="0" eaLnBrk="0" fontAlgn="base" hangingPunct="0">
              <a:lnSpc>
                <a:spcPct val="90000"/>
              </a:lnSpc>
              <a:spcBef>
                <a:spcPts val="6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4pPr>
            <a:lvl5pPr marL="867804" indent="-136445" algn="l" rtl="0" eaLnBrk="0" fontAlgn="base" hangingPunct="0">
              <a:lnSpc>
                <a:spcPct val="90000"/>
              </a:lnSpc>
              <a:spcBef>
                <a:spcPts val="600"/>
              </a:spcBef>
              <a:spcAft>
                <a:spcPct val="0"/>
              </a:spcAft>
              <a:buFont typeface="Arial" panose="020B0604020202020204" pitchFamily="34" charset="0"/>
              <a:buChar char="–"/>
              <a:defRPr sz="1200" kern="1200">
                <a:solidFill>
                  <a:schemeClr val="tx1"/>
                </a:solidFill>
                <a:latin typeface="+mn-lt"/>
                <a:ea typeface="MS PGothic" panose="020B0600070205080204" pitchFamily="34" charset="-128"/>
                <a:cs typeface="+mn-cs"/>
              </a:defRPr>
            </a:lvl5pPr>
            <a:lvl6pPr marL="1050888"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7959"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0720"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3487" indent="-137080" algn="l" defTabSz="913813"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lgn="ctr" defTabSz="914363">
              <a:lnSpc>
                <a:spcPct val="100000"/>
              </a:lnSpc>
              <a:buFont typeface="Arial" panose="020B0604020202020204" pitchFamily="34" charset="0"/>
              <a:buNone/>
            </a:pPr>
            <a:endParaRPr lang="en-US" sz="2400" dirty="0">
              <a:solidFill>
                <a:srgbClr val="C6C9CA">
                  <a:lumMod val="20000"/>
                  <a:lumOff val="80000"/>
                </a:srgbClr>
              </a:solidFill>
            </a:endParaRPr>
          </a:p>
        </p:txBody>
      </p:sp>
      <p:sp>
        <p:nvSpPr>
          <p:cNvPr id="27" name="Rectangle 26"/>
          <p:cNvSpPr>
            <a:spLocks/>
          </p:cNvSpPr>
          <p:nvPr/>
        </p:nvSpPr>
        <p:spPr bwMode="ltGray">
          <a:xfrm>
            <a:off x="8171809" y="4800600"/>
            <a:ext cx="3420922" cy="990600"/>
          </a:xfrm>
          <a:prstGeom prst="rect">
            <a:avLst/>
          </a:prstGeom>
          <a:solidFill>
            <a:schemeClr val="accent2">
              <a:alpha val="75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3"/>
            <a:r>
              <a:rPr lang="en-US" dirty="0">
                <a:solidFill>
                  <a:srgbClr val="C6C9CA">
                    <a:lumMod val="20000"/>
                    <a:lumOff val="80000"/>
                  </a:srgbClr>
                </a:solidFill>
              </a:rPr>
              <a:t>Create and expand</a:t>
            </a:r>
            <a:br>
              <a:rPr lang="en-US" dirty="0">
                <a:solidFill>
                  <a:srgbClr val="C6C9CA">
                    <a:lumMod val="20000"/>
                    <a:lumOff val="80000"/>
                  </a:srgbClr>
                </a:solidFill>
              </a:rPr>
            </a:br>
            <a:r>
              <a:rPr lang="en-US" dirty="0">
                <a:solidFill>
                  <a:srgbClr val="C6C9CA">
                    <a:lumMod val="20000"/>
                    <a:lumOff val="80000"/>
                  </a:srgbClr>
                </a:solidFill>
              </a:rPr>
              <a:t>revenue opportunities with differentiated services</a:t>
            </a:r>
          </a:p>
        </p:txBody>
      </p:sp>
      <p:pic>
        <p:nvPicPr>
          <p:cNvPr id="29" name="Picture 2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94743" y="1933902"/>
            <a:ext cx="3431822" cy="2670048"/>
          </a:xfrm>
          <a:prstGeom prst="rect">
            <a:avLst/>
          </a:prstGeom>
        </p:spPr>
      </p:pic>
      <p:pic>
        <p:nvPicPr>
          <p:cNvPr id="30" name="Picture Placeholder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19089" y="1936950"/>
            <a:ext cx="3429000" cy="2667000"/>
          </a:xfrm>
          <a:prstGeom prst="rect">
            <a:avLst/>
          </a:prstGeom>
        </p:spPr>
      </p:pic>
      <p:pic>
        <p:nvPicPr>
          <p:cNvPr id="31" name="Picture Placeholder 1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167770" y="1942300"/>
            <a:ext cx="3429000" cy="2667000"/>
          </a:xfrm>
          <a:prstGeom prst="rect">
            <a:avLst/>
          </a:prstGeom>
        </p:spPr>
      </p:pic>
    </p:spTree>
    <p:extLst>
      <p:ext uri="{BB962C8B-B14F-4D97-AF65-F5344CB8AC3E}">
        <p14:creationId xmlns:p14="http://schemas.microsoft.com/office/powerpoint/2010/main" val="247046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253208"/>
            <a:ext cx="12192000" cy="1524014"/>
          </a:xfrm>
          <a:prstGeom prst="rect">
            <a:avLst/>
          </a:prstGeom>
        </p:spPr>
        <p:txBody>
          <a:bodyPr wrap="none" anchor="ctr" anchorCtr="1">
            <a:noAutofit/>
          </a:bodyPr>
          <a:lstStyle/>
          <a:p>
            <a:pPr algn="ctr"/>
            <a:r>
              <a:rPr lang="en-US" sz="3200" b="1" dirty="0">
                <a:solidFill>
                  <a:prstClr val="white"/>
                </a:solidFill>
              </a:rPr>
              <a:t>ARUBA CENTRAL CLOUD </a:t>
            </a:r>
            <a:br>
              <a:rPr lang="en-US" sz="3200" b="1" dirty="0">
                <a:solidFill>
                  <a:prstClr val="white"/>
                </a:solidFill>
              </a:rPr>
            </a:br>
            <a:r>
              <a:rPr lang="en-US" sz="3200" b="1" dirty="0">
                <a:solidFill>
                  <a:prstClr val="white"/>
                </a:solidFill>
              </a:rPr>
              <a:t>MANAGEMENT</a:t>
            </a:r>
          </a:p>
        </p:txBody>
      </p:sp>
      <p:sp>
        <p:nvSpPr>
          <p:cNvPr id="47" name="TextBox 46"/>
          <p:cNvSpPr txBox="1"/>
          <p:nvPr/>
        </p:nvSpPr>
        <p:spPr>
          <a:xfrm>
            <a:off x="914400" y="2223606"/>
            <a:ext cx="2514600" cy="437622"/>
          </a:xfrm>
          <a:prstGeom prst="rect">
            <a:avLst/>
          </a:prstGeom>
          <a:noFill/>
        </p:spPr>
        <p:txBody>
          <a:bodyPr wrap="square" lIns="0" tIns="0" rIns="0" bIns="0" rtlCol="0" anchor="ctr">
            <a:noAutofit/>
          </a:bodyPr>
          <a:lstStyle/>
          <a:p>
            <a:pPr algn="ctr" defTabSz="913300"/>
            <a:r>
              <a:rPr lang="en-US" sz="1600" b="1" dirty="0">
                <a:solidFill>
                  <a:srgbClr val="C6C9CA">
                    <a:lumMod val="20000"/>
                    <a:lumOff val="80000"/>
                  </a:srgbClr>
                </a:solidFill>
              </a:rPr>
              <a:t>Experience Driven Management</a:t>
            </a:r>
          </a:p>
        </p:txBody>
      </p:sp>
      <p:sp>
        <p:nvSpPr>
          <p:cNvPr id="48" name="Isosceles Triangle 47"/>
          <p:cNvSpPr>
            <a:spLocks noChangeAspect="1"/>
          </p:cNvSpPr>
          <p:nvPr/>
        </p:nvSpPr>
        <p:spPr bwMode="ltGray">
          <a:xfrm rot="5400000">
            <a:off x="3106189" y="3747651"/>
            <a:ext cx="1097280" cy="299258"/>
          </a:xfrm>
          <a:prstGeom prst="triangle">
            <a:avLst>
              <a:gd name="adj" fmla="val 51341"/>
            </a:avLst>
          </a:prstGeom>
          <a:solidFill>
            <a:schemeClr val="bg1">
              <a:lumMod val="65000"/>
            </a:schemeClr>
          </a:solidFill>
          <a:ln w="19050" cap="flat" cmpd="sng" algn="ctr">
            <a:noFill/>
            <a:prstDash val="solid"/>
            <a:miter lim="800000"/>
          </a:ln>
          <a:effectLst>
            <a:outerShdw blurRad="190500" dist="228600" dir="2700000" algn="ctr">
              <a:srgbClr val="000000">
                <a:alpha val="30000"/>
              </a:srgbClr>
            </a:outerShdw>
          </a:effectLst>
        </p:spPr>
        <p:txBody>
          <a:bodyPr lIns="91331" tIns="45672" rIns="91331" bIns="45672" rtlCol="0" anchor="ctr"/>
          <a:lstStyle/>
          <a:p>
            <a:pPr algn="ctr" defTabSz="913300">
              <a:lnSpc>
                <a:spcPct val="90000"/>
              </a:lnSpc>
              <a:defRPr/>
            </a:pPr>
            <a:endParaRPr lang="en-US" sz="3800" kern="0" dirty="0" err="1">
              <a:solidFill>
                <a:prstClr val="white"/>
              </a:solidFill>
            </a:endParaRPr>
          </a:p>
        </p:txBody>
      </p:sp>
      <p:grpSp>
        <p:nvGrpSpPr>
          <p:cNvPr id="6" name="Group 5"/>
          <p:cNvGrpSpPr/>
          <p:nvPr/>
        </p:nvGrpSpPr>
        <p:grpSpPr>
          <a:xfrm>
            <a:off x="3781775" y="1905000"/>
            <a:ext cx="3971250" cy="3585229"/>
            <a:chOff x="4248217" y="2053571"/>
            <a:chExt cx="3971250" cy="3585229"/>
          </a:xfrm>
        </p:grpSpPr>
        <p:sp>
          <p:nvSpPr>
            <p:cNvPr id="28" name="TextBox 27"/>
            <p:cNvSpPr txBox="1"/>
            <p:nvPr/>
          </p:nvSpPr>
          <p:spPr>
            <a:xfrm>
              <a:off x="4800600" y="2053571"/>
              <a:ext cx="2470759" cy="437622"/>
            </a:xfrm>
            <a:prstGeom prst="rect">
              <a:avLst/>
            </a:prstGeom>
            <a:noFill/>
          </p:spPr>
          <p:txBody>
            <a:bodyPr wrap="square" lIns="0" tIns="0" rIns="0" bIns="0" rtlCol="0" anchor="ctr">
              <a:noAutofit/>
            </a:bodyPr>
            <a:lstStyle/>
            <a:p>
              <a:pPr algn="ctr" defTabSz="913300"/>
              <a:r>
                <a:rPr lang="en-US" sz="1600" b="1" dirty="0">
                  <a:solidFill>
                    <a:srgbClr val="C6C9CA">
                      <a:lumMod val="20000"/>
                      <a:lumOff val="80000"/>
                    </a:srgbClr>
                  </a:solidFill>
                </a:rPr>
                <a:t> Wired and Wireless</a:t>
              </a:r>
            </a:p>
          </p:txBody>
        </p:sp>
        <p:sp>
          <p:nvSpPr>
            <p:cNvPr id="36" name="TextBox 35"/>
            <p:cNvSpPr txBox="1"/>
            <p:nvPr/>
          </p:nvSpPr>
          <p:spPr>
            <a:xfrm>
              <a:off x="4888470" y="4115436"/>
              <a:ext cx="2385391" cy="470523"/>
            </a:xfrm>
            <a:prstGeom prst="rect">
              <a:avLst/>
            </a:prstGeom>
            <a:noFill/>
          </p:spPr>
          <p:txBody>
            <a:bodyPr wrap="square" lIns="0" tIns="0" rIns="0" bIns="0" rtlCol="0" anchor="ctr">
              <a:noAutofit/>
            </a:bodyPr>
            <a:lstStyle/>
            <a:p>
              <a:pPr algn="ctr" defTabSz="913300"/>
              <a:r>
                <a:rPr lang="en-US" sz="1600" b="1" dirty="0">
                  <a:solidFill>
                    <a:srgbClr val="C6C9CA">
                      <a:lumMod val="20000"/>
                      <a:lumOff val="80000"/>
                    </a:srgbClr>
                  </a:solidFill>
                </a:rPr>
                <a:t>Value Added Services</a:t>
              </a:r>
            </a:p>
          </p:txBody>
        </p:sp>
        <p:grpSp>
          <p:nvGrpSpPr>
            <p:cNvPr id="3" name="Group 2"/>
            <p:cNvGrpSpPr/>
            <p:nvPr/>
          </p:nvGrpSpPr>
          <p:grpSpPr>
            <a:xfrm>
              <a:off x="4825960" y="4638673"/>
              <a:ext cx="2510410" cy="1000127"/>
              <a:chOff x="4810190" y="4638673"/>
              <a:chExt cx="2510410" cy="1000127"/>
            </a:xfrm>
          </p:grpSpPr>
          <p:grpSp>
            <p:nvGrpSpPr>
              <p:cNvPr id="31" name="Group 30"/>
              <p:cNvGrpSpPr/>
              <p:nvPr/>
            </p:nvGrpSpPr>
            <p:grpSpPr>
              <a:xfrm>
                <a:off x="4810190" y="4638673"/>
                <a:ext cx="745435" cy="995734"/>
                <a:chOff x="5343590" y="4029073"/>
                <a:chExt cx="745435" cy="995734"/>
              </a:xfrm>
            </p:grpSpPr>
            <p:grpSp>
              <p:nvGrpSpPr>
                <p:cNvPr id="32" name="Group 31"/>
                <p:cNvGrpSpPr>
                  <a:grpSpLocks noChangeAspect="1"/>
                </p:cNvGrpSpPr>
                <p:nvPr/>
              </p:nvGrpSpPr>
              <p:grpSpPr>
                <a:xfrm>
                  <a:off x="5477768" y="4549088"/>
                  <a:ext cx="477079" cy="475719"/>
                  <a:chOff x="6109216" y="6070410"/>
                  <a:chExt cx="1143000" cy="1139744"/>
                </a:xfrm>
              </p:grpSpPr>
              <p:sp>
                <p:nvSpPr>
                  <p:cNvPr id="34" name="Rectangle 33"/>
                  <p:cNvSpPr>
                    <a:spLocks noChangeAspect="1"/>
                  </p:cNvSpPr>
                  <p:nvPr/>
                </p:nvSpPr>
                <p:spPr bwMode="ltGray">
                  <a:xfrm>
                    <a:off x="6109216" y="6070410"/>
                    <a:ext cx="1143000" cy="1139744"/>
                  </a:xfrm>
                  <a:prstGeom prst="rect">
                    <a:avLst/>
                  </a:prstGeom>
                  <a:solidFill>
                    <a:schemeClr val="accent2">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00">
                      <a:lnSpc>
                        <a:spcPct val="90000"/>
                      </a:lnSpc>
                    </a:pPr>
                    <a:endParaRPr lang="en-US" sz="2000" dirty="0" err="1">
                      <a:solidFill>
                        <a:prstClr val="white"/>
                      </a:solidFill>
                    </a:endParaRPr>
                  </a:p>
                </p:txBody>
              </p:sp>
              <p:pic>
                <p:nvPicPr>
                  <p:cNvPr id="35" name="Picture 3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23515" y="6211827"/>
                    <a:ext cx="914399" cy="914399"/>
                  </a:xfrm>
                  <a:prstGeom prst="rect">
                    <a:avLst/>
                  </a:prstGeom>
                </p:spPr>
              </p:pic>
            </p:grpSp>
            <p:sp>
              <p:nvSpPr>
                <p:cNvPr id="33" name="TextBox 32"/>
                <p:cNvSpPr txBox="1"/>
                <p:nvPr/>
              </p:nvSpPr>
              <p:spPr>
                <a:xfrm>
                  <a:off x="5343590" y="4029073"/>
                  <a:ext cx="745435" cy="419671"/>
                </a:xfrm>
                <a:prstGeom prst="rect">
                  <a:avLst/>
                </a:prstGeom>
                <a:noFill/>
              </p:spPr>
              <p:txBody>
                <a:bodyPr wrap="square" lIns="0" tIns="0" rIns="0" bIns="0" rtlCol="0" anchor="ctr">
                  <a:noAutofit/>
                </a:bodyPr>
                <a:lstStyle/>
                <a:p>
                  <a:pPr algn="ctr" defTabSz="913300"/>
                  <a:r>
                    <a:rPr lang="en-US" sz="1170" dirty="0">
                      <a:solidFill>
                        <a:srgbClr val="C6C9CA">
                          <a:lumMod val="20000"/>
                          <a:lumOff val="80000"/>
                        </a:srgbClr>
                      </a:solidFill>
                    </a:rPr>
                    <a:t>Guest</a:t>
                  </a:r>
                </a:p>
                <a:p>
                  <a:pPr algn="ctr" defTabSz="913300"/>
                  <a:r>
                    <a:rPr lang="en-US" sz="1170" dirty="0">
                      <a:solidFill>
                        <a:srgbClr val="C6C9CA">
                          <a:lumMod val="20000"/>
                          <a:lumOff val="80000"/>
                        </a:srgbClr>
                      </a:solidFill>
                    </a:rPr>
                    <a:t>Wi-Fi</a:t>
                  </a:r>
                </a:p>
              </p:txBody>
            </p:sp>
          </p:grpSp>
          <p:grpSp>
            <p:nvGrpSpPr>
              <p:cNvPr id="37" name="Group 36"/>
              <p:cNvGrpSpPr/>
              <p:nvPr/>
            </p:nvGrpSpPr>
            <p:grpSpPr>
              <a:xfrm>
                <a:off x="5587537" y="4638673"/>
                <a:ext cx="850575" cy="995735"/>
                <a:chOff x="6140001" y="4029073"/>
                <a:chExt cx="850575" cy="995735"/>
              </a:xfrm>
            </p:grpSpPr>
            <p:grpSp>
              <p:nvGrpSpPr>
                <p:cNvPr id="38" name="Group 37"/>
                <p:cNvGrpSpPr>
                  <a:grpSpLocks noChangeAspect="1"/>
                </p:cNvGrpSpPr>
                <p:nvPr/>
              </p:nvGrpSpPr>
              <p:grpSpPr>
                <a:xfrm>
                  <a:off x="6326749" y="4549088"/>
                  <a:ext cx="477078" cy="475720"/>
                  <a:chOff x="4612747" y="6070410"/>
                  <a:chExt cx="1143000" cy="1139744"/>
                </a:xfrm>
              </p:grpSpPr>
              <p:sp>
                <p:nvSpPr>
                  <p:cNvPr id="40" name="Rectangle 39"/>
                  <p:cNvSpPr>
                    <a:spLocks noChangeAspect="1"/>
                  </p:cNvSpPr>
                  <p:nvPr/>
                </p:nvSpPr>
                <p:spPr bwMode="ltGray">
                  <a:xfrm>
                    <a:off x="4612747" y="6070410"/>
                    <a:ext cx="1143000" cy="1139744"/>
                  </a:xfrm>
                  <a:prstGeom prst="rect">
                    <a:avLst/>
                  </a:prstGeom>
                  <a:solidFill>
                    <a:srgbClr val="39807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300">
                      <a:lnSpc>
                        <a:spcPct val="90000"/>
                      </a:lnSpc>
                    </a:pPr>
                    <a:endParaRPr lang="en-US" sz="2000" dirty="0" err="1">
                      <a:solidFill>
                        <a:prstClr val="white"/>
                      </a:solidFill>
                    </a:endParaRPr>
                  </a:p>
                </p:txBody>
              </p:sp>
              <p:pic>
                <p:nvPicPr>
                  <p:cNvPr id="41" name="Picture 40"/>
                  <p:cNvPicPr>
                    <a:picLocks noChangeAspect="1"/>
                  </p:cNvPicPr>
                  <p:nvPr/>
                </p:nvPicPr>
                <p:blipFill>
                  <a:blip r:embed="rId4" cstate="print">
                    <a:alphaModFix/>
                    <a:biLevel thresh="25000"/>
                    <a:extLst>
                      <a:ext uri="{28A0092B-C50C-407E-A947-70E740481C1C}">
                        <a14:useLocalDpi xmlns:a14="http://schemas.microsoft.com/office/drawing/2010/main"/>
                      </a:ext>
                    </a:extLst>
                  </a:blip>
                  <a:stretch>
                    <a:fillRect/>
                  </a:stretch>
                </p:blipFill>
                <p:spPr>
                  <a:xfrm>
                    <a:off x="4727047" y="6196852"/>
                    <a:ext cx="914404" cy="760118"/>
                  </a:xfrm>
                  <a:prstGeom prst="rect">
                    <a:avLst/>
                  </a:prstGeom>
                </p:spPr>
              </p:pic>
            </p:grpSp>
            <p:sp>
              <p:nvSpPr>
                <p:cNvPr id="39" name="TextBox 38"/>
                <p:cNvSpPr txBox="1"/>
                <p:nvPr/>
              </p:nvSpPr>
              <p:spPr>
                <a:xfrm>
                  <a:off x="6140001" y="4029073"/>
                  <a:ext cx="850575" cy="419670"/>
                </a:xfrm>
                <a:prstGeom prst="rect">
                  <a:avLst/>
                </a:prstGeom>
                <a:noFill/>
              </p:spPr>
              <p:txBody>
                <a:bodyPr wrap="square" lIns="0" tIns="0" rIns="0" bIns="0" rtlCol="0" anchor="ctr">
                  <a:noAutofit/>
                </a:bodyPr>
                <a:lstStyle/>
                <a:p>
                  <a:pPr algn="ctr" defTabSz="913300"/>
                  <a:r>
                    <a:rPr lang="en-US" sz="1170" dirty="0">
                      <a:solidFill>
                        <a:srgbClr val="C6C9CA">
                          <a:lumMod val="20000"/>
                          <a:lumOff val="80000"/>
                        </a:srgbClr>
                      </a:solidFill>
                    </a:rPr>
                    <a:t>Presence </a:t>
                  </a:r>
                </a:p>
                <a:p>
                  <a:pPr algn="ctr" defTabSz="913300"/>
                  <a:r>
                    <a:rPr lang="en-US" sz="1170" dirty="0">
                      <a:solidFill>
                        <a:srgbClr val="C6C9CA">
                          <a:lumMod val="20000"/>
                          <a:lumOff val="80000"/>
                        </a:srgbClr>
                      </a:solidFill>
                    </a:rPr>
                    <a:t>Analytics </a:t>
                  </a:r>
                </a:p>
              </p:txBody>
            </p:sp>
          </p:grpSp>
          <p:grpSp>
            <p:nvGrpSpPr>
              <p:cNvPr id="42" name="Group 41"/>
              <p:cNvGrpSpPr/>
              <p:nvPr/>
            </p:nvGrpSpPr>
            <p:grpSpPr>
              <a:xfrm>
                <a:off x="6470025" y="4638673"/>
                <a:ext cx="850575" cy="1000127"/>
                <a:chOff x="7003425" y="4029073"/>
                <a:chExt cx="850575" cy="1000127"/>
              </a:xfrm>
            </p:grpSpPr>
            <p:grpSp>
              <p:nvGrpSpPr>
                <p:cNvPr id="43" name="Group 42"/>
                <p:cNvGrpSpPr/>
                <p:nvPr/>
              </p:nvGrpSpPr>
              <p:grpSpPr>
                <a:xfrm>
                  <a:off x="7188656" y="4549088"/>
                  <a:ext cx="480112" cy="480112"/>
                  <a:chOff x="9950561" y="5020749"/>
                  <a:chExt cx="621793" cy="621792"/>
                </a:xfrm>
              </p:grpSpPr>
              <p:sp>
                <p:nvSpPr>
                  <p:cNvPr id="45" name="Rectangle 44"/>
                  <p:cNvSpPr>
                    <a:spLocks noChangeAspect="1"/>
                  </p:cNvSpPr>
                  <p:nvPr/>
                </p:nvSpPr>
                <p:spPr bwMode="ltGray">
                  <a:xfrm>
                    <a:off x="9950561" y="5020749"/>
                    <a:ext cx="621793" cy="621792"/>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3800" dirty="0" err="1">
                      <a:solidFill>
                        <a:prstClr val="white"/>
                      </a:solidFill>
                    </a:endParaRPr>
                  </a:p>
                </p:txBody>
              </p:sp>
              <p:pic>
                <p:nvPicPr>
                  <p:cNvPr id="46" name="Picture 45"/>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9992750" y="5074182"/>
                    <a:ext cx="548637" cy="523287"/>
                  </a:xfrm>
                  <a:prstGeom prst="rect">
                    <a:avLst/>
                  </a:prstGeom>
                </p:spPr>
              </p:pic>
            </p:grpSp>
            <p:sp>
              <p:nvSpPr>
                <p:cNvPr id="44" name="TextBox 43"/>
                <p:cNvSpPr txBox="1"/>
                <p:nvPr/>
              </p:nvSpPr>
              <p:spPr>
                <a:xfrm>
                  <a:off x="7003425" y="4029073"/>
                  <a:ext cx="850575" cy="419670"/>
                </a:xfrm>
                <a:prstGeom prst="rect">
                  <a:avLst/>
                </a:prstGeom>
                <a:noFill/>
              </p:spPr>
              <p:txBody>
                <a:bodyPr wrap="square" lIns="0" tIns="0" rIns="0" bIns="0" rtlCol="0" anchor="ctr">
                  <a:noAutofit/>
                </a:bodyPr>
                <a:lstStyle/>
                <a:p>
                  <a:pPr algn="ctr" defTabSz="913300"/>
                  <a:r>
                    <a:rPr lang="en-US" sz="1170" dirty="0">
                      <a:solidFill>
                        <a:srgbClr val="C6C9CA">
                          <a:lumMod val="20000"/>
                          <a:lumOff val="80000"/>
                        </a:srgbClr>
                      </a:solidFill>
                    </a:rPr>
                    <a:t>Connectivity</a:t>
                  </a:r>
                </a:p>
                <a:p>
                  <a:pPr algn="ctr" defTabSz="913300"/>
                  <a:r>
                    <a:rPr lang="en-US" sz="1170" dirty="0">
                      <a:solidFill>
                        <a:srgbClr val="C6C9CA">
                          <a:lumMod val="20000"/>
                          <a:lumOff val="80000"/>
                        </a:srgbClr>
                      </a:solidFill>
                    </a:rPr>
                    <a:t>Health</a:t>
                  </a:r>
                </a:p>
              </p:txBody>
            </p:sp>
          </p:grpSp>
        </p:grpSp>
        <p:sp>
          <p:nvSpPr>
            <p:cNvPr id="53" name="TextBox 52"/>
            <p:cNvSpPr txBox="1"/>
            <p:nvPr/>
          </p:nvSpPr>
          <p:spPr>
            <a:xfrm>
              <a:off x="4397923" y="3438169"/>
              <a:ext cx="893132" cy="345316"/>
            </a:xfrm>
            <a:prstGeom prst="rect">
              <a:avLst/>
            </a:prstGeom>
            <a:noFill/>
          </p:spPr>
          <p:txBody>
            <a:bodyPr wrap="square" lIns="0" tIns="0" rIns="0" bIns="0" rtlCol="0">
              <a:noAutofit/>
            </a:bodyPr>
            <a:lstStyle/>
            <a:p>
              <a:pPr algn="ctr" defTabSz="913300"/>
              <a:r>
                <a:rPr lang="en-US" sz="1167" dirty="0">
                  <a:solidFill>
                    <a:prstClr val="white"/>
                  </a:solidFill>
                </a:rPr>
                <a:t>Aruba-OS</a:t>
              </a:r>
              <a:br>
                <a:rPr lang="en-US" sz="1167" dirty="0">
                  <a:solidFill>
                    <a:prstClr val="white"/>
                  </a:solidFill>
                </a:rPr>
              </a:br>
              <a:r>
                <a:rPr lang="en-US" sz="1167" dirty="0">
                  <a:solidFill>
                    <a:prstClr val="white"/>
                  </a:solidFill>
                </a:rPr>
                <a:t>Switches</a:t>
              </a:r>
            </a:p>
          </p:txBody>
        </p:sp>
        <p:sp>
          <p:nvSpPr>
            <p:cNvPr id="54" name="TextBox 53"/>
            <p:cNvSpPr txBox="1"/>
            <p:nvPr/>
          </p:nvSpPr>
          <p:spPr>
            <a:xfrm>
              <a:off x="6827988" y="3437116"/>
              <a:ext cx="1391479" cy="349283"/>
            </a:xfrm>
            <a:prstGeom prst="rect">
              <a:avLst/>
            </a:prstGeom>
            <a:noFill/>
          </p:spPr>
          <p:txBody>
            <a:bodyPr wrap="square" lIns="0" tIns="0" rIns="0" bIns="0" rtlCol="0">
              <a:noAutofit/>
            </a:bodyPr>
            <a:lstStyle/>
            <a:p>
              <a:pPr algn="ctr" defTabSz="913300"/>
              <a:r>
                <a:rPr lang="en-US" sz="1167" dirty="0">
                  <a:solidFill>
                    <a:prstClr val="white"/>
                  </a:solidFill>
                </a:rPr>
                <a:t>Instant</a:t>
              </a:r>
            </a:p>
            <a:p>
              <a:pPr algn="ctr" defTabSz="913300"/>
              <a:r>
                <a:rPr lang="en-US" sz="1167" dirty="0">
                  <a:solidFill>
                    <a:prstClr val="white"/>
                  </a:solidFill>
                </a:rPr>
                <a:t>Access Points</a:t>
              </a:r>
            </a:p>
          </p:txBody>
        </p:sp>
        <p:pic>
          <p:nvPicPr>
            <p:cNvPr id="55" name="Picture 54" descr="320_Family_Front_1024_tri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80639" y="2415109"/>
              <a:ext cx="528136" cy="536298"/>
            </a:xfrm>
            <a:prstGeom prst="rect">
              <a:avLst/>
            </a:prstGeom>
            <a:effectLst/>
          </p:spPr>
        </p:pic>
        <p:pic>
          <p:nvPicPr>
            <p:cNvPr id="56" name="Picture 55" descr="320_Family_Front_1024_trim.pn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79817" y="2649488"/>
              <a:ext cx="528136" cy="536298"/>
            </a:xfrm>
            <a:prstGeom prst="rect">
              <a:avLst/>
            </a:prstGeom>
            <a:effectLst/>
          </p:spPr>
        </p:pic>
        <p:grpSp>
          <p:nvGrpSpPr>
            <p:cNvPr id="5" name="Group 4"/>
            <p:cNvGrpSpPr/>
            <p:nvPr/>
          </p:nvGrpSpPr>
          <p:grpSpPr>
            <a:xfrm>
              <a:off x="4248217" y="2744200"/>
              <a:ext cx="1177335" cy="755373"/>
              <a:chOff x="4248217" y="2744200"/>
              <a:chExt cx="1177335" cy="755373"/>
            </a:xfrm>
          </p:grpSpPr>
          <p:pic>
            <p:nvPicPr>
              <p:cNvPr id="52" name="Picture 2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48217" y="2922799"/>
                <a:ext cx="1176811" cy="57677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2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4248741" y="2744200"/>
                <a:ext cx="1176811" cy="57677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62" name="Straight Connector 61"/>
            <p:cNvCxnSpPr/>
            <p:nvPr/>
          </p:nvCxnSpPr>
          <p:spPr>
            <a:xfrm flipH="1">
              <a:off x="4572000" y="4043196"/>
              <a:ext cx="3018330" cy="2256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841402" y="2990071"/>
            <a:ext cx="2828157" cy="2263569"/>
            <a:chOff x="841402" y="2841831"/>
            <a:chExt cx="2828157" cy="2263569"/>
          </a:xfrm>
        </p:grpSpPr>
        <p:pic>
          <p:nvPicPr>
            <p:cNvPr id="59" name="pasted-image.pdf" descr="pasted-image.pdf"/>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41402" y="2841831"/>
              <a:ext cx="2488429" cy="2099784"/>
            </a:xfrm>
            <a:prstGeom prst="rect">
              <a:avLst/>
            </a:prstGeom>
            <a:ln w="3175">
              <a:noFill/>
              <a:miter lim="400000"/>
            </a:ln>
            <a:effectLst/>
          </p:spPr>
        </p:pic>
        <p:pic>
          <p:nvPicPr>
            <p:cNvPr id="61" name="Picture 60"/>
            <p:cNvPicPr>
              <a:picLocks noChangeAspect="1"/>
            </p:cNvPicPr>
            <p:nvPr/>
          </p:nvPicPr>
          <p:blipFill rotWithShape="1">
            <a:blip r:embed="rId9" cstate="print">
              <a:extLst>
                <a:ext uri="{28A0092B-C50C-407E-A947-70E740481C1C}">
                  <a14:useLocalDpi xmlns:a14="http://schemas.microsoft.com/office/drawing/2010/main" val="0"/>
                </a:ext>
              </a:extLst>
            </a:blip>
            <a:srcRect t="5682"/>
            <a:stretch/>
          </p:blipFill>
          <p:spPr>
            <a:xfrm>
              <a:off x="965171" y="2938666"/>
              <a:ext cx="2273800" cy="1320641"/>
            </a:xfrm>
            <a:prstGeom prst="rect">
              <a:avLst/>
            </a:prstGeom>
          </p:spPr>
        </p:pic>
        <p:pic>
          <p:nvPicPr>
            <p:cNvPr id="60" name="cloud copy 2.png" descr="cloud copy 2.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30540" y="3867101"/>
              <a:ext cx="1539019" cy="1238299"/>
            </a:xfrm>
            <a:prstGeom prst="rect">
              <a:avLst/>
            </a:prstGeom>
            <a:ln w="3175">
              <a:noFill/>
              <a:miter lim="400000"/>
            </a:ln>
            <a:effectLst/>
          </p:spPr>
        </p:pic>
      </p:grpSp>
      <p:sp>
        <p:nvSpPr>
          <p:cNvPr id="58" name="Rectangle 57"/>
          <p:cNvSpPr>
            <a:spLocks/>
          </p:cNvSpPr>
          <p:nvPr/>
        </p:nvSpPr>
        <p:spPr bwMode="ltGray">
          <a:xfrm>
            <a:off x="7827573" y="23114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Redundant &amp; Frequently Updated Scalable Architecture</a:t>
            </a:r>
          </a:p>
        </p:txBody>
      </p:sp>
      <p:sp>
        <p:nvSpPr>
          <p:cNvPr id="65" name="Rectangle 64"/>
          <p:cNvSpPr>
            <a:spLocks/>
          </p:cNvSpPr>
          <p:nvPr/>
        </p:nvSpPr>
        <p:spPr bwMode="ltGray">
          <a:xfrm>
            <a:off x="7827573" y="34036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Streamlined Provisioning &amp; Workflow-Driven Usage Models</a:t>
            </a:r>
          </a:p>
        </p:txBody>
      </p:sp>
      <p:sp>
        <p:nvSpPr>
          <p:cNvPr id="66" name="Rectangle 65"/>
          <p:cNvSpPr>
            <a:spLocks/>
          </p:cNvSpPr>
          <p:nvPr/>
        </p:nvSpPr>
        <p:spPr bwMode="ltGray">
          <a:xfrm>
            <a:off x="7848600" y="44958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Built-In API Extensibility and Managed Services Mode</a:t>
            </a:r>
          </a:p>
        </p:txBody>
      </p:sp>
      <p:pic>
        <p:nvPicPr>
          <p:cNvPr id="49" name="Picture 48">
            <a:extLst>
              <a:ext uri="{FF2B5EF4-FFF2-40B4-BE49-F238E27FC236}">
                <a16:creationId xmlns:a16="http://schemas.microsoft.com/office/drawing/2014/main" id="{5887BBF5-0095-6F4B-AE0C-BEEAC5385F5F}"/>
              </a:ext>
            </a:extLst>
          </p:cNvPr>
          <p:cNvPicPr>
            <a:picLocks noChangeAspect="1"/>
          </p:cNvPicPr>
          <p:nvPr/>
        </p:nvPicPr>
        <p:blipFill rotWithShape="1">
          <a:blip r:embed="rId11"/>
          <a:srcRect t="45468"/>
          <a:stretch/>
        </p:blipFill>
        <p:spPr>
          <a:xfrm>
            <a:off x="4824613" y="2479463"/>
            <a:ext cx="1960995" cy="713258"/>
          </a:xfrm>
          <a:prstGeom prst="rect">
            <a:avLst/>
          </a:prstGeom>
        </p:spPr>
      </p:pic>
      <p:sp>
        <p:nvSpPr>
          <p:cNvPr id="51" name="TextBox 50"/>
          <p:cNvSpPr txBox="1"/>
          <p:nvPr/>
        </p:nvSpPr>
        <p:spPr>
          <a:xfrm>
            <a:off x="5109370" y="3288545"/>
            <a:ext cx="1391479" cy="349283"/>
          </a:xfrm>
          <a:prstGeom prst="rect">
            <a:avLst/>
          </a:prstGeom>
          <a:noFill/>
        </p:spPr>
        <p:txBody>
          <a:bodyPr wrap="square" lIns="0" tIns="0" rIns="0" bIns="0" rtlCol="0">
            <a:noAutofit/>
          </a:bodyPr>
          <a:lstStyle/>
          <a:p>
            <a:pPr algn="ctr" defTabSz="913300"/>
            <a:r>
              <a:rPr lang="en-US" sz="1167" dirty="0">
                <a:solidFill>
                  <a:prstClr val="white"/>
                </a:solidFill>
              </a:rPr>
              <a:t>Branch</a:t>
            </a:r>
          </a:p>
          <a:p>
            <a:pPr algn="ctr" defTabSz="913300"/>
            <a:r>
              <a:rPr lang="en-US" sz="1167" dirty="0">
                <a:solidFill>
                  <a:prstClr val="white"/>
                </a:solidFill>
              </a:rPr>
              <a:t>Gateways</a:t>
            </a:r>
          </a:p>
          <a:p>
            <a:pPr algn="ctr" defTabSz="913300"/>
            <a:endParaRPr lang="en-US" sz="1167" dirty="0">
              <a:solidFill>
                <a:prstClr val="white"/>
              </a:solidFill>
            </a:endParaRPr>
          </a:p>
        </p:txBody>
      </p:sp>
      <p:cxnSp>
        <p:nvCxnSpPr>
          <p:cNvPr id="50" name="Straight Connector 49"/>
          <p:cNvCxnSpPr/>
          <p:nvPr/>
        </p:nvCxnSpPr>
        <p:spPr>
          <a:xfrm flipH="1">
            <a:off x="1066800" y="5850469"/>
            <a:ext cx="1810040" cy="1228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bwMode="ltGray">
          <a:xfrm>
            <a:off x="2876840" y="5594146"/>
            <a:ext cx="2907243" cy="948269"/>
          </a:xfrm>
          <a:prstGeom prst="rect">
            <a:avLst/>
          </a:prstGeom>
          <a:no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9713" lvl="1" indent="-227013" algn="ctr" defTabSz="914363">
              <a:spcBef>
                <a:spcPts val="600"/>
              </a:spcBef>
            </a:pPr>
            <a:r>
              <a:rPr lang="en-IN" sz="1400" b="1" dirty="0">
                <a:solidFill>
                  <a:prstClr val="white"/>
                </a:solidFill>
              </a:rPr>
              <a:t>Extensibility via REST APIs</a:t>
            </a:r>
            <a:endParaRPr lang="en-IN" sz="1400" dirty="0">
              <a:solidFill>
                <a:prstClr val="white"/>
              </a:solidFill>
            </a:endParaRPr>
          </a:p>
          <a:p>
            <a:pPr marL="239713" lvl="1" indent="-227013" algn="ctr" defTabSz="914363">
              <a:spcBef>
                <a:spcPts val="600"/>
              </a:spcBef>
            </a:pPr>
            <a:r>
              <a:rPr lang="en-IN" sz="1200" dirty="0">
                <a:solidFill>
                  <a:prstClr val="white"/>
                </a:solidFill>
              </a:rPr>
              <a:t>(Configuration, Monitoring, Alerts and Secure Access)</a:t>
            </a:r>
          </a:p>
        </p:txBody>
      </p:sp>
      <p:cxnSp>
        <p:nvCxnSpPr>
          <p:cNvPr id="64" name="Straight Connector 63"/>
          <p:cNvCxnSpPr/>
          <p:nvPr/>
        </p:nvCxnSpPr>
        <p:spPr>
          <a:xfrm flipH="1">
            <a:off x="5751408" y="5850469"/>
            <a:ext cx="1810040" cy="12283"/>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549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38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solidFill>
                  <a:schemeClr val="tx1"/>
                </a:solidFill>
              </a:rPr>
              <a:t>Planning &amp; Deployment</a:t>
            </a:r>
            <a:endParaRPr lang="en-GB" dirty="0">
              <a:solidFill>
                <a:schemeClr val="tx1"/>
              </a:solidFill>
            </a:endParaRPr>
          </a:p>
        </p:txBody>
      </p:sp>
      <p:sp>
        <p:nvSpPr>
          <p:cNvPr id="9" name="Text Placeholder 2"/>
          <p:cNvSpPr>
            <a:spLocks noGrp="1"/>
          </p:cNvSpPr>
          <p:nvPr>
            <p:ph type="body" sz="quarter" idx="14"/>
          </p:nvPr>
        </p:nvSpPr>
        <p:spPr/>
        <p:txBody>
          <a:bodyPr/>
          <a:lstStyle/>
          <a:p>
            <a:r>
              <a:rPr lang="en-US" dirty="0">
                <a:solidFill>
                  <a:schemeClr val="tx1"/>
                </a:solidFill>
              </a:rPr>
              <a:t>Provisioning, Assessment and Visibility</a:t>
            </a:r>
            <a:endParaRPr lang="en-GB" dirty="0">
              <a:solidFill>
                <a:schemeClr val="tx1"/>
              </a:solidFill>
            </a:endParaRPr>
          </a:p>
        </p:txBody>
      </p:sp>
    </p:spTree>
    <p:extLst>
      <p:ext uri="{BB962C8B-B14F-4D97-AF65-F5344CB8AC3E}">
        <p14:creationId xmlns:p14="http://schemas.microsoft.com/office/powerpoint/2010/main" val="358826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ZERO TOUCH PROVISIONING</a:t>
            </a:r>
            <a:endParaRPr lang="en-GB" sz="3200" dirty="0"/>
          </a:p>
        </p:txBody>
      </p:sp>
      <p:sp>
        <p:nvSpPr>
          <p:cNvPr id="66" name="TextBox 65"/>
          <p:cNvSpPr txBox="1"/>
          <p:nvPr/>
        </p:nvSpPr>
        <p:spPr>
          <a:xfrm>
            <a:off x="5618544" y="5293816"/>
            <a:ext cx="1953792" cy="523220"/>
          </a:xfrm>
          <a:prstGeom prst="rect">
            <a:avLst/>
          </a:prstGeom>
          <a:noFill/>
          <a:ln w="19050" cmpd="sng">
            <a:noFill/>
          </a:ln>
        </p:spPr>
        <p:txBody>
          <a:bodyPr wrap="square" rtlCol="0">
            <a:spAutoFit/>
          </a:bodyPr>
          <a:lstStyle/>
          <a:p>
            <a:pPr marL="0" lvl="1" algn="ctr" defTabSz="1219170">
              <a:buClr>
                <a:srgbClr val="FF8300"/>
              </a:buClr>
            </a:pPr>
            <a:r>
              <a:rPr lang="en-US" sz="1400" dirty="0">
                <a:solidFill>
                  <a:schemeClr val="bg1"/>
                </a:solidFill>
                <a:cs typeface="Avenir Heavy"/>
              </a:rPr>
              <a:t>Network configured </a:t>
            </a:r>
          </a:p>
          <a:p>
            <a:pPr marL="0" lvl="1" algn="ctr" defTabSz="1219170">
              <a:buClr>
                <a:srgbClr val="FF8300"/>
              </a:buClr>
            </a:pPr>
            <a:r>
              <a:rPr lang="en-US" sz="1400" dirty="0">
                <a:solidFill>
                  <a:schemeClr val="bg1"/>
                </a:solidFill>
                <a:cs typeface="Avenir Heavy"/>
              </a:rPr>
              <a:t>&amp; operational</a:t>
            </a:r>
          </a:p>
        </p:txBody>
      </p:sp>
      <p:sp>
        <p:nvSpPr>
          <p:cNvPr id="67" name="Oval 66"/>
          <p:cNvSpPr>
            <a:spLocks noChangeAspect="1"/>
          </p:cNvSpPr>
          <p:nvPr/>
        </p:nvSpPr>
        <p:spPr bwMode="auto">
          <a:xfrm>
            <a:off x="6286535" y="4731101"/>
            <a:ext cx="617810" cy="562714"/>
          </a:xfrm>
          <a:prstGeom prst="ellipse">
            <a:avLst/>
          </a:prstGeom>
          <a:solidFill>
            <a:schemeClr val="accent1"/>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121920" tIns="60960" rIns="121920" bIns="60960" numCol="1" rtlCol="0" anchor="ctr" anchorCtr="0" compatLnSpc="1">
            <a:prstTxWarp prst="textNoShape">
              <a:avLst/>
            </a:prstTxWarp>
          </a:bodyPr>
          <a:lstStyle/>
          <a:p>
            <a:pPr algn="ctr" defTabSz="1219170" eaLnBrk="0" hangingPunct="0"/>
            <a:r>
              <a:rPr lang="en-US" sz="2000" dirty="0">
                <a:solidFill>
                  <a:srgbClr val="FFFFFF"/>
                </a:solidFill>
                <a:ea typeface="ＭＳ Ｐゴシック" pitchFamily="34" charset="-128"/>
              </a:rPr>
              <a:t>4</a:t>
            </a:r>
          </a:p>
        </p:txBody>
      </p:sp>
      <p:sp>
        <p:nvSpPr>
          <p:cNvPr id="73" name="TextBox 72"/>
          <p:cNvSpPr txBox="1"/>
          <p:nvPr/>
        </p:nvSpPr>
        <p:spPr>
          <a:xfrm>
            <a:off x="381000" y="5280408"/>
            <a:ext cx="1503744" cy="523220"/>
          </a:xfrm>
          <a:prstGeom prst="rect">
            <a:avLst/>
          </a:prstGeom>
          <a:noFill/>
          <a:ln w="19050" cmpd="sng">
            <a:noFill/>
          </a:ln>
        </p:spPr>
        <p:txBody>
          <a:bodyPr wrap="square" rtlCol="0">
            <a:spAutoFit/>
          </a:bodyPr>
          <a:lstStyle/>
          <a:p>
            <a:pPr marL="0" lvl="1" algn="ctr" defTabSz="1219170">
              <a:buClr>
                <a:srgbClr val="FF8300"/>
              </a:buClr>
            </a:pPr>
            <a:r>
              <a:rPr lang="en-US" sz="1400" dirty="0">
                <a:solidFill>
                  <a:schemeClr val="bg1"/>
                </a:solidFill>
                <a:cs typeface="Avenir Heavy"/>
              </a:rPr>
              <a:t>Plug in Instant </a:t>
            </a:r>
            <a:br>
              <a:rPr lang="en-US" sz="1400" dirty="0">
                <a:solidFill>
                  <a:schemeClr val="bg1"/>
                </a:solidFill>
                <a:cs typeface="Avenir Heavy"/>
              </a:rPr>
            </a:br>
            <a:r>
              <a:rPr lang="en-US" sz="1400" dirty="0">
                <a:solidFill>
                  <a:schemeClr val="bg1"/>
                </a:solidFill>
                <a:cs typeface="Avenir Heavy"/>
              </a:rPr>
              <a:t>AP or Switch</a:t>
            </a:r>
          </a:p>
        </p:txBody>
      </p:sp>
      <p:sp>
        <p:nvSpPr>
          <p:cNvPr id="74" name="Oval 73"/>
          <p:cNvSpPr>
            <a:spLocks noChangeAspect="1"/>
          </p:cNvSpPr>
          <p:nvPr/>
        </p:nvSpPr>
        <p:spPr bwMode="auto">
          <a:xfrm>
            <a:off x="823966" y="4725950"/>
            <a:ext cx="617810" cy="562714"/>
          </a:xfrm>
          <a:prstGeom prst="ellipse">
            <a:avLst/>
          </a:prstGeom>
          <a:solidFill>
            <a:schemeClr val="accent1"/>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121920" tIns="60960" rIns="121920" bIns="60960" numCol="1" rtlCol="0" anchor="ctr" anchorCtr="0" compatLnSpc="1">
            <a:prstTxWarp prst="textNoShape">
              <a:avLst/>
            </a:prstTxWarp>
          </a:bodyPr>
          <a:lstStyle/>
          <a:p>
            <a:pPr algn="ctr" defTabSz="1219170" eaLnBrk="0" hangingPunct="0"/>
            <a:r>
              <a:rPr lang="en-US" sz="2000" dirty="0">
                <a:solidFill>
                  <a:prstClr val="white"/>
                </a:solidFill>
                <a:ea typeface="ＭＳ Ｐゴシック" pitchFamily="34" charset="-128"/>
              </a:rPr>
              <a:t>1</a:t>
            </a:r>
          </a:p>
        </p:txBody>
      </p:sp>
      <p:sp>
        <p:nvSpPr>
          <p:cNvPr id="76" name="TextBox 75"/>
          <p:cNvSpPr txBox="1"/>
          <p:nvPr/>
        </p:nvSpPr>
        <p:spPr>
          <a:xfrm>
            <a:off x="1240298" y="3866032"/>
            <a:ext cx="1927643" cy="738664"/>
          </a:xfrm>
          <a:prstGeom prst="rect">
            <a:avLst/>
          </a:prstGeom>
          <a:noFill/>
          <a:ln w="19050" cmpd="sng">
            <a:noFill/>
          </a:ln>
        </p:spPr>
        <p:txBody>
          <a:bodyPr wrap="square" rtlCol="0">
            <a:spAutoFit/>
          </a:bodyPr>
          <a:lstStyle/>
          <a:p>
            <a:pPr marL="0" lvl="1" algn="ctr" defTabSz="1219170">
              <a:buClr>
                <a:srgbClr val="FF8300"/>
              </a:buClr>
            </a:pPr>
            <a:r>
              <a:rPr lang="en-US" sz="1400" dirty="0">
                <a:solidFill>
                  <a:schemeClr val="bg1"/>
                </a:solidFill>
                <a:cs typeface="Avenir Heavy"/>
              </a:rPr>
              <a:t>Secure (https) account access via Aruba Central</a:t>
            </a:r>
          </a:p>
        </p:txBody>
      </p:sp>
      <p:sp>
        <p:nvSpPr>
          <p:cNvPr id="77" name="Oval 76"/>
          <p:cNvSpPr>
            <a:spLocks noChangeAspect="1"/>
          </p:cNvSpPr>
          <p:nvPr/>
        </p:nvSpPr>
        <p:spPr bwMode="auto">
          <a:xfrm>
            <a:off x="1895214" y="3290861"/>
            <a:ext cx="617810" cy="562714"/>
          </a:xfrm>
          <a:prstGeom prst="ellipse">
            <a:avLst/>
          </a:prstGeom>
          <a:solidFill>
            <a:schemeClr val="accent1"/>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121920" tIns="60960" rIns="121920" bIns="60960" numCol="1" rtlCol="0" anchor="ctr" anchorCtr="0" compatLnSpc="1">
            <a:prstTxWarp prst="textNoShape">
              <a:avLst/>
            </a:prstTxWarp>
          </a:bodyPr>
          <a:lstStyle/>
          <a:p>
            <a:pPr algn="ctr" defTabSz="1219170" eaLnBrk="0" hangingPunct="0"/>
            <a:r>
              <a:rPr lang="en-US" sz="2000" dirty="0">
                <a:solidFill>
                  <a:srgbClr val="FFFFFF"/>
                </a:solidFill>
                <a:ea typeface="ＭＳ Ｐゴシック" pitchFamily="34" charset="-128"/>
              </a:rPr>
              <a:t>2</a:t>
            </a:r>
          </a:p>
        </p:txBody>
      </p:sp>
      <p:sp>
        <p:nvSpPr>
          <p:cNvPr id="80" name="Oval 79"/>
          <p:cNvSpPr>
            <a:spLocks noChangeAspect="1"/>
          </p:cNvSpPr>
          <p:nvPr/>
        </p:nvSpPr>
        <p:spPr bwMode="auto">
          <a:xfrm>
            <a:off x="5340264" y="3290861"/>
            <a:ext cx="617810" cy="562714"/>
          </a:xfrm>
          <a:prstGeom prst="ellipse">
            <a:avLst/>
          </a:prstGeom>
          <a:solidFill>
            <a:schemeClr val="accent1"/>
          </a:solidFill>
          <a:ln w="9525" cap="flat" cmpd="sng" algn="ctr">
            <a:noFill/>
            <a:prstDash val="solid"/>
            <a:round/>
            <a:headEnd type="none" w="med" len="med"/>
            <a:tailEnd type="none" w="med" len="me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square" lIns="121920" tIns="60960" rIns="121920" bIns="60960" numCol="1" rtlCol="0" anchor="ctr" anchorCtr="0" compatLnSpc="1">
            <a:prstTxWarp prst="textNoShape">
              <a:avLst/>
            </a:prstTxWarp>
          </a:bodyPr>
          <a:lstStyle/>
          <a:p>
            <a:pPr algn="ctr" defTabSz="1219170" eaLnBrk="0" hangingPunct="0"/>
            <a:r>
              <a:rPr lang="en-US" sz="2000" dirty="0">
                <a:solidFill>
                  <a:srgbClr val="FFFFFF"/>
                </a:solidFill>
                <a:ea typeface="ＭＳ Ｐゴシック" pitchFamily="34" charset="-128"/>
              </a:rPr>
              <a:t>3</a:t>
            </a:r>
          </a:p>
        </p:txBody>
      </p:sp>
      <p:sp>
        <p:nvSpPr>
          <p:cNvPr id="82" name="Oval 81"/>
          <p:cNvSpPr/>
          <p:nvPr/>
        </p:nvSpPr>
        <p:spPr bwMode="auto">
          <a:xfrm>
            <a:off x="2227209" y="4919151"/>
            <a:ext cx="995901" cy="911658"/>
          </a:xfrm>
          <a:prstGeom prst="ellipse">
            <a:avLst/>
          </a:prstGeom>
          <a:noFill/>
          <a:ln w="28575" cap="flat" cmpd="sng" algn="ctr">
            <a:solidFill>
              <a:srgbClr val="DF6A26"/>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eaLnBrk="0" hangingPunct="0"/>
            <a:endParaRPr lang="en-US" sz="3200">
              <a:solidFill>
                <a:prstClr val="black"/>
              </a:solidFill>
              <a:ea typeface="ＭＳ Ｐゴシック" pitchFamily="34" charset="-128"/>
            </a:endParaRPr>
          </a:p>
        </p:txBody>
      </p:sp>
      <p:pic>
        <p:nvPicPr>
          <p:cNvPr id="84" name="Picture 8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50729" y="5168399"/>
            <a:ext cx="663934" cy="60777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5" name="Picture 8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49806" y="5168399"/>
            <a:ext cx="663934" cy="60777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6" name="Picture 8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411794" y="4565267"/>
            <a:ext cx="663934" cy="60777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2" name="Picture 91" descr="cloud-clipart-png-Cloud-Clip-Art-117.png"/>
          <p:cNvPicPr>
            <a:picLocks noChangeAspect="1"/>
          </p:cNvPicPr>
          <p:nvPr/>
        </p:nvPicPr>
        <p:blipFill>
          <a:blip r:embed="rId4" cstate="print">
            <a:alphaModFix/>
            <a:extLst>
              <a:ext uri="{28A0092B-C50C-407E-A947-70E740481C1C}">
                <a14:useLocalDpi xmlns:a14="http://schemas.microsoft.com/office/drawing/2010/main"/>
              </a:ext>
            </a:extLst>
          </a:blip>
          <a:stretch>
            <a:fillRect/>
          </a:stretch>
        </p:blipFill>
        <p:spPr>
          <a:xfrm>
            <a:off x="1945906" y="1750381"/>
            <a:ext cx="2213114" cy="119528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12" name="Group 11"/>
          <p:cNvGrpSpPr/>
          <p:nvPr/>
        </p:nvGrpSpPr>
        <p:grpSpPr>
          <a:xfrm>
            <a:off x="2811859" y="1983899"/>
            <a:ext cx="2224303" cy="1511782"/>
            <a:chOff x="820048" y="2700353"/>
            <a:chExt cx="3487886" cy="2313273"/>
          </a:xfrm>
          <a:scene3d>
            <a:camera prst="orthographicFront">
              <a:rot lat="0" lon="0" rev="0"/>
            </a:camera>
            <a:lightRig rig="glow" dir="t">
              <a:rot lat="0" lon="0" rev="4800000"/>
            </a:lightRig>
          </a:scene3d>
        </p:grpSpPr>
        <p:pic>
          <p:nvPicPr>
            <p:cNvPr id="99" name="Picture 98" descr="Monitoring-Dashboard-CENTRAL.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90706" y="2803854"/>
              <a:ext cx="3198891" cy="1682675"/>
            </a:xfrm>
            <a:prstGeom prst="rect">
              <a:avLst/>
            </a:prstGeom>
            <a:ln>
              <a:noFill/>
            </a:ln>
            <a:effectLst>
              <a:outerShdw blurRad="190500" dist="228600" dir="2700000" algn="ctr">
                <a:srgbClr val="000000">
                  <a:alpha val="30000"/>
                </a:srgbClr>
              </a:outerShdw>
            </a:effectLst>
            <a:sp3d prstMaterial="matte">
              <a:bevelT w="127000" h="63500"/>
            </a:sp3d>
          </p:spPr>
        </p:pic>
        <p:pic>
          <p:nvPicPr>
            <p:cNvPr id="101" name="Picture 16" descr="laptop_PNG5893.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20048" y="2700353"/>
              <a:ext cx="3487886" cy="2313273"/>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11" name="TextBox 110"/>
          <p:cNvSpPr txBox="1"/>
          <p:nvPr/>
        </p:nvSpPr>
        <p:spPr>
          <a:xfrm>
            <a:off x="4685347" y="3868079"/>
            <a:ext cx="1927643" cy="523220"/>
          </a:xfrm>
          <a:prstGeom prst="rect">
            <a:avLst/>
          </a:prstGeom>
          <a:noFill/>
          <a:ln w="19050" cmpd="sng">
            <a:noFill/>
          </a:ln>
        </p:spPr>
        <p:txBody>
          <a:bodyPr wrap="square" rtlCol="0">
            <a:spAutoFit/>
          </a:bodyPr>
          <a:lstStyle/>
          <a:p>
            <a:pPr marL="0" lvl="1" algn="ctr" defTabSz="1219170">
              <a:buClr>
                <a:srgbClr val="FF8300"/>
              </a:buClr>
            </a:pPr>
            <a:r>
              <a:rPr lang="en-US" sz="1400" dirty="0">
                <a:solidFill>
                  <a:schemeClr val="bg1"/>
                </a:solidFill>
                <a:cs typeface="Avenir Heavy"/>
              </a:rPr>
              <a:t>Configuration sent to Instant AP or Switch</a:t>
            </a:r>
          </a:p>
        </p:txBody>
      </p:sp>
      <p:grpSp>
        <p:nvGrpSpPr>
          <p:cNvPr id="112" name="Group 20"/>
          <p:cNvGrpSpPr>
            <a:grpSpLocks noChangeAspect="1"/>
          </p:cNvGrpSpPr>
          <p:nvPr/>
        </p:nvGrpSpPr>
        <p:grpSpPr bwMode="auto">
          <a:xfrm>
            <a:off x="4079104" y="4919151"/>
            <a:ext cx="1592258" cy="948249"/>
            <a:chOff x="6151179" y="1406706"/>
            <a:chExt cx="3608885" cy="2348210"/>
          </a:xfrm>
          <a:scene3d>
            <a:camera prst="orthographicFront">
              <a:rot lat="0" lon="0" rev="0"/>
            </a:camera>
            <a:lightRig rig="glow" dir="t">
              <a:rot lat="0" lon="0" rev="4800000"/>
            </a:lightRig>
          </a:scene3d>
        </p:grpSpPr>
        <p:pic>
          <p:nvPicPr>
            <p:cNvPr id="113" name="Picture 2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51179" y="1985854"/>
              <a:ext cx="3608885" cy="1769062"/>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 name="Picture 22"/>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6222500" y="1406706"/>
              <a:ext cx="3466243" cy="1507641"/>
            </a:xfrm>
            <a:prstGeom prst="rect">
              <a:avLst/>
            </a:prstGeom>
            <a:noFill/>
            <a:ln>
              <a:noFill/>
            </a:ln>
            <a:effectLst>
              <a:outerShdw blurRad="190500" dist="228600" dir="2700000" algn="ctr">
                <a:srgbClr val="000000">
                  <a:alpha val="30000"/>
                </a:srgbClr>
              </a:outerShdw>
            </a:effectLst>
            <a:sp3d prstMaterial="matte">
              <a:bevelT w="127000" h="63500"/>
            </a:sp3d>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8" name="Group 17"/>
          <p:cNvGrpSpPr/>
          <p:nvPr/>
        </p:nvGrpSpPr>
        <p:grpSpPr>
          <a:xfrm>
            <a:off x="3338342" y="3676553"/>
            <a:ext cx="1180715" cy="1002583"/>
            <a:chOff x="5293147" y="3496811"/>
            <a:chExt cx="1300907" cy="1206718"/>
          </a:xfrm>
          <a:scene3d>
            <a:camera prst="orthographicFront">
              <a:rot lat="0" lon="0" rev="0"/>
            </a:camera>
            <a:lightRig rig="glow" dir="t">
              <a:rot lat="0" lon="0" rev="4800000"/>
            </a:lightRig>
          </a:scene3d>
        </p:grpSpPr>
        <p:sp>
          <p:nvSpPr>
            <p:cNvPr id="16" name="Down Arrow 15"/>
            <p:cNvSpPr/>
            <p:nvPr/>
          </p:nvSpPr>
          <p:spPr bwMode="ltGray">
            <a:xfrm rot="2700000">
              <a:off x="5438222" y="4101254"/>
              <a:ext cx="457200" cy="747350"/>
            </a:xfrm>
            <a:prstGeom prst="downArrow">
              <a:avLst/>
            </a:prstGeom>
            <a:solidFill>
              <a:schemeClr val="accent1"/>
            </a:solidFill>
            <a:ln w="1905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solidFill>
                  <a:prstClr val="white"/>
                </a:solidFill>
              </a:endParaRPr>
            </a:p>
          </p:txBody>
        </p:sp>
        <p:sp>
          <p:nvSpPr>
            <p:cNvPr id="117" name="Down Arrow 116"/>
            <p:cNvSpPr/>
            <p:nvPr/>
          </p:nvSpPr>
          <p:spPr bwMode="ltGray">
            <a:xfrm rot="18780596">
              <a:off x="5991779" y="4086979"/>
              <a:ext cx="457200" cy="747350"/>
            </a:xfrm>
            <a:prstGeom prst="downArrow">
              <a:avLst/>
            </a:prstGeom>
            <a:solidFill>
              <a:schemeClr val="accent1"/>
            </a:solidFill>
            <a:ln w="1905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solidFill>
                  <a:prstClr val="white"/>
                </a:solidFill>
              </a:endParaRPr>
            </a:p>
          </p:txBody>
        </p:sp>
        <p:sp>
          <p:nvSpPr>
            <p:cNvPr id="118" name="Down Arrow 117"/>
            <p:cNvSpPr/>
            <p:nvPr/>
          </p:nvSpPr>
          <p:spPr bwMode="ltGray">
            <a:xfrm rot="10800000">
              <a:off x="5684124" y="3496811"/>
              <a:ext cx="513243" cy="747350"/>
            </a:xfrm>
            <a:prstGeom prst="downArrow">
              <a:avLst/>
            </a:prstGeom>
            <a:solidFill>
              <a:schemeClr val="accent1"/>
            </a:solidFill>
            <a:ln w="19050">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GB" dirty="0" err="1">
                <a:solidFill>
                  <a:prstClr val="white"/>
                </a:solidFill>
              </a:endParaRPr>
            </a:p>
          </p:txBody>
        </p:sp>
      </p:grpSp>
      <p:sp>
        <p:nvSpPr>
          <p:cNvPr id="35" name="Rectangle 34"/>
          <p:cNvSpPr>
            <a:spLocks/>
          </p:cNvSpPr>
          <p:nvPr/>
        </p:nvSpPr>
        <p:spPr bwMode="ltGray">
          <a:xfrm>
            <a:off x="7848600" y="1750381"/>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Streamlined Deployment</a:t>
            </a:r>
          </a:p>
        </p:txBody>
      </p:sp>
      <p:sp>
        <p:nvSpPr>
          <p:cNvPr id="36" name="Rectangle 35"/>
          <p:cNvSpPr>
            <a:spLocks/>
          </p:cNvSpPr>
          <p:nvPr/>
        </p:nvSpPr>
        <p:spPr bwMode="ltGray">
          <a:xfrm>
            <a:off x="7848600" y="2823123"/>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No Onsite Expertise</a:t>
            </a:r>
          </a:p>
        </p:txBody>
      </p:sp>
      <p:sp>
        <p:nvSpPr>
          <p:cNvPr id="37" name="Rectangle 36"/>
          <p:cNvSpPr>
            <a:spLocks/>
          </p:cNvSpPr>
          <p:nvPr/>
        </p:nvSpPr>
        <p:spPr bwMode="ltGray">
          <a:xfrm>
            <a:off x="7869627" y="3895865"/>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Installer APP</a:t>
            </a:r>
          </a:p>
        </p:txBody>
      </p:sp>
      <p:sp>
        <p:nvSpPr>
          <p:cNvPr id="38" name="Rectangle 37"/>
          <p:cNvSpPr>
            <a:spLocks/>
          </p:cNvSpPr>
          <p:nvPr/>
        </p:nvSpPr>
        <p:spPr bwMode="ltGray">
          <a:xfrm>
            <a:off x="7869627" y="4968608"/>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Business Grade Wi-Fi</a:t>
            </a:r>
          </a:p>
        </p:txBody>
      </p:sp>
    </p:spTree>
    <p:extLst>
      <p:ext uri="{BB962C8B-B14F-4D97-AF65-F5344CB8AC3E}">
        <p14:creationId xmlns:p14="http://schemas.microsoft.com/office/powerpoint/2010/main" val="295160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38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solidFill>
                  <a:schemeClr val="tx1"/>
                </a:solidFill>
              </a:rPr>
              <a:t>Integrated Assurance</a:t>
            </a:r>
            <a:endParaRPr lang="en-GB" dirty="0">
              <a:solidFill>
                <a:schemeClr val="tx1"/>
              </a:solidFill>
            </a:endParaRPr>
          </a:p>
        </p:txBody>
      </p:sp>
      <p:sp>
        <p:nvSpPr>
          <p:cNvPr id="9" name="Text Placeholder 2"/>
          <p:cNvSpPr>
            <a:spLocks noGrp="1"/>
          </p:cNvSpPr>
          <p:nvPr>
            <p:ph type="body" sz="quarter" idx="14"/>
          </p:nvPr>
        </p:nvSpPr>
        <p:spPr/>
        <p:txBody>
          <a:bodyPr/>
          <a:lstStyle/>
          <a:p>
            <a:r>
              <a:rPr lang="en-US" dirty="0">
                <a:solidFill>
                  <a:schemeClr val="tx1"/>
                </a:solidFill>
              </a:rPr>
              <a:t>Performance, Analytics and Security</a:t>
            </a:r>
            <a:endParaRPr lang="en-GB" dirty="0">
              <a:solidFill>
                <a:schemeClr val="tx1"/>
              </a:solidFill>
            </a:endParaRPr>
          </a:p>
        </p:txBody>
      </p:sp>
    </p:spTree>
    <p:extLst>
      <p:ext uri="{BB962C8B-B14F-4D97-AF65-F5344CB8AC3E}">
        <p14:creationId xmlns:p14="http://schemas.microsoft.com/office/powerpoint/2010/main" val="181296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WIRED &amp; WIRELESS VISIBILITY AND CONTROL</a:t>
            </a:r>
            <a:endParaRPr lang="en-GB" sz="3200" dirty="0"/>
          </a:p>
        </p:txBody>
      </p:sp>
      <p:sp>
        <p:nvSpPr>
          <p:cNvPr id="9" name="Rectangle 8"/>
          <p:cNvSpPr>
            <a:spLocks/>
          </p:cNvSpPr>
          <p:nvPr/>
        </p:nvSpPr>
        <p:spPr bwMode="ltGray">
          <a:xfrm>
            <a:off x="7827573" y="1752600"/>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Comprehensive Views Into        Key Areas</a:t>
            </a:r>
          </a:p>
        </p:txBody>
      </p:sp>
      <p:sp>
        <p:nvSpPr>
          <p:cNvPr id="10" name="Rectangle 9"/>
          <p:cNvSpPr>
            <a:spLocks/>
          </p:cNvSpPr>
          <p:nvPr/>
        </p:nvSpPr>
        <p:spPr bwMode="ltGray">
          <a:xfrm>
            <a:off x="7827573" y="4999823"/>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Role-based Administrative and Managed Services Modes </a:t>
            </a:r>
          </a:p>
        </p:txBody>
      </p:sp>
      <p:sp>
        <p:nvSpPr>
          <p:cNvPr id="11" name="Rectangle 10"/>
          <p:cNvSpPr>
            <a:spLocks/>
          </p:cNvSpPr>
          <p:nvPr/>
        </p:nvSpPr>
        <p:spPr bwMode="ltGray">
          <a:xfrm>
            <a:off x="7827573" y="2835008"/>
            <a:ext cx="375482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288" lvl="2" algn="ctr">
              <a:lnSpc>
                <a:spcPct val="120000"/>
              </a:lnSpc>
              <a:spcBef>
                <a:spcPts val="600"/>
              </a:spcBef>
            </a:pPr>
            <a:r>
              <a:rPr lang="en-IN" dirty="0">
                <a:solidFill>
                  <a:prstClr val="white"/>
                </a:solidFill>
              </a:rPr>
              <a:t>Global Filtering to Set Scope</a:t>
            </a:r>
          </a:p>
        </p:txBody>
      </p:sp>
      <p:sp>
        <p:nvSpPr>
          <p:cNvPr id="12" name="Rectangle 11"/>
          <p:cNvSpPr>
            <a:spLocks/>
          </p:cNvSpPr>
          <p:nvPr/>
        </p:nvSpPr>
        <p:spPr bwMode="ltGray">
          <a:xfrm>
            <a:off x="7833023" y="3917415"/>
            <a:ext cx="3749377" cy="914400"/>
          </a:xfrm>
          <a:prstGeom prst="rect">
            <a:avLst/>
          </a:prstGeom>
          <a:solidFill>
            <a:schemeClr val="accent2">
              <a:lumMod val="75000"/>
              <a:alpha val="83000"/>
            </a:schemeClr>
          </a:solidFill>
          <a:ln w="38100" cmpd="sng">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dirty="0">
                <a:solidFill>
                  <a:prstClr val="white"/>
                </a:solidFill>
              </a:rPr>
              <a:t>Maintenance for Upgrades, Auditing &amp; Troubleshooting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828800"/>
            <a:ext cx="7239000" cy="3962399"/>
          </a:xfrm>
          <a:prstGeom prst="rect">
            <a:avLst/>
          </a:prstGeom>
        </p:spPr>
      </p:pic>
    </p:spTree>
    <p:extLst>
      <p:ext uri="{BB962C8B-B14F-4D97-AF65-F5344CB8AC3E}">
        <p14:creationId xmlns:p14="http://schemas.microsoft.com/office/powerpoint/2010/main" val="160946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23_Aruba Light Version">
  <a:themeElements>
    <a:clrScheme name="Aruba">
      <a:dk1>
        <a:srgbClr val="000000"/>
      </a:dk1>
      <a:lt1>
        <a:srgbClr val="FFFFFF"/>
      </a:lt1>
      <a:dk2>
        <a:srgbClr val="000000"/>
      </a:dk2>
      <a:lt2>
        <a:srgbClr val="808080"/>
      </a:lt2>
      <a:accent1>
        <a:srgbClr val="F8981E"/>
      </a:accent1>
      <a:accent2>
        <a:srgbClr val="8E988D"/>
      </a:accent2>
      <a:accent3>
        <a:srgbClr val="B9971A"/>
      </a:accent3>
      <a:accent4>
        <a:srgbClr val="6A82AA"/>
      </a:accent4>
      <a:accent5>
        <a:srgbClr val="807C63"/>
      </a:accent5>
      <a:accent6>
        <a:srgbClr val="B6AF12"/>
      </a:accent6>
      <a:hlink>
        <a:srgbClr val="404040"/>
      </a:hlink>
      <a:folHlink>
        <a:srgbClr val="BFBFB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1A6F98D2CF1A40A3B80C45163F0819" ma:contentTypeVersion="6" ma:contentTypeDescription="Create a new document." ma:contentTypeScope="" ma:versionID="25e2ae669090de7e39af6f0bdcbdc820">
  <xsd:schema xmlns:xsd="http://www.w3.org/2001/XMLSchema" xmlns:xs="http://www.w3.org/2001/XMLSchema" xmlns:p="http://schemas.microsoft.com/office/2006/metadata/properties" xmlns:ns2="ee0b80a4-dbad-4792-9dae-a8d50221a17b" xmlns:ns3="66b391d9-8743-429c-84a2-c39906984d80" targetNamespace="http://schemas.microsoft.com/office/2006/metadata/properties" ma:root="true" ma:fieldsID="9b086a0669b33ca0079d3ffc61bb7c3a" ns2:_="" ns3:_="">
    <xsd:import namespace="ee0b80a4-dbad-4792-9dae-a8d50221a17b"/>
    <xsd:import namespace="66b391d9-8743-429c-84a2-c39906984d80"/>
    <xsd:element name="properties">
      <xsd:complexType>
        <xsd:sequence>
          <xsd:element name="documentManagement">
            <xsd:complexType>
              <xsd:all>
                <xsd:element ref="ns2:SharedWithUsers" minOccurs="0"/>
                <xsd:element ref="ns3:MediaServiceMetadata" minOccurs="0"/>
                <xsd:element ref="ns3:MediaServiceFastMetadata" minOccurs="0"/>
                <xsd:element ref="ns3:MediaServiceAutoTags"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0b80a4-dbad-4792-9dae-a8d50221a1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6b391d9-8743-429c-84a2-c39906984d80" elementFormDefault="qualified">
    <xsd:import namespace="http://schemas.microsoft.com/office/2006/documentManagement/types"/>
    <xsd:import namespace="http://schemas.microsoft.com/office/infopath/2007/PartnerControls"/>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150B21-978A-448B-8993-181A82D40DE2}"/>
</file>

<file path=customXml/itemProps2.xml><?xml version="1.0" encoding="utf-8"?>
<ds:datastoreItem xmlns:ds="http://schemas.openxmlformats.org/officeDocument/2006/customXml" ds:itemID="{0165A36A-30D2-4808-B145-8DBDB7DD19B0}"/>
</file>

<file path=customXml/itemProps3.xml><?xml version="1.0" encoding="utf-8"?>
<ds:datastoreItem xmlns:ds="http://schemas.openxmlformats.org/officeDocument/2006/customXml" ds:itemID="{D1EDC4C4-6D82-4AF6-9E36-9D22B2FBDBAF}"/>
</file>

<file path=docProps/app.xml><?xml version="1.0" encoding="utf-8"?>
<Properties xmlns="http://schemas.openxmlformats.org/officeDocument/2006/extended-properties" xmlns:vt="http://schemas.openxmlformats.org/officeDocument/2006/docPropsVTypes">
  <Template>Aruba_16x9_Master-Template_012016</Template>
  <TotalTime>39155</TotalTime>
  <Words>1257</Words>
  <Application>Microsoft Macintosh PowerPoint</Application>
  <PresentationFormat>Widescreen</PresentationFormat>
  <Paragraphs>192</Paragraphs>
  <Slides>20</Slides>
  <Notes>19</Notes>
  <HiddenSlides>0</HiddenSlides>
  <MMClips>0</MMClips>
  <ScaleCrop>false</ScaleCrop>
  <HeadingPairs>
    <vt:vector size="8" baseType="variant">
      <vt:variant>
        <vt:lpstr>Fonts Used</vt:lpstr>
      </vt:variant>
      <vt:variant>
        <vt:i4>17</vt:i4>
      </vt:variant>
      <vt:variant>
        <vt:lpstr>Theme</vt:lpstr>
      </vt:variant>
      <vt:variant>
        <vt:i4>1</vt:i4>
      </vt:variant>
      <vt:variant>
        <vt:lpstr>Slide Titles</vt:lpstr>
      </vt:variant>
      <vt:variant>
        <vt:i4>20</vt:i4>
      </vt:variant>
      <vt:variant>
        <vt:lpstr>Custom Shows</vt:lpstr>
      </vt:variant>
      <vt:variant>
        <vt:i4>3</vt:i4>
      </vt:variant>
    </vt:vector>
  </HeadingPairs>
  <TitlesOfParts>
    <vt:vector size="41" baseType="lpstr">
      <vt:lpstr>ＭＳ Ｐゴシック</vt:lpstr>
      <vt:lpstr>ＭＳ Ｐゴシック</vt:lpstr>
      <vt:lpstr>Arial</vt:lpstr>
      <vt:lpstr>ArialMT</vt:lpstr>
      <vt:lpstr>Avenir Heavy</vt:lpstr>
      <vt:lpstr>Calibri</vt:lpstr>
      <vt:lpstr>Helvetica Neue Black Condensed</vt:lpstr>
      <vt:lpstr>Helvetica Neue Light</vt:lpstr>
      <vt:lpstr>Helvetica Neue Medium</vt:lpstr>
      <vt:lpstr>Helvetica Neue Thin</vt:lpstr>
      <vt:lpstr>Impact</vt:lpstr>
      <vt:lpstr>Knockout HTF48-Featherweight</vt:lpstr>
      <vt:lpstr>Lucida Grande</vt:lpstr>
      <vt:lpstr>MetricHPE</vt:lpstr>
      <vt:lpstr>Stencil</vt:lpstr>
      <vt:lpstr>Times</vt:lpstr>
      <vt:lpstr>Verdana</vt:lpstr>
      <vt:lpstr>23_Aruba Light Version</vt:lpstr>
      <vt:lpstr>Experience Driven  Management</vt:lpstr>
      <vt:lpstr>PowerPoint Presentation</vt:lpstr>
      <vt:lpstr>By 2021, 40% of IT staff will hold multiple roles,  most of which will be business- rather than technology-related.  Gartner 2018 Predictions</vt:lpstr>
      <vt:lpstr>SCALABLE &amp; COMPREHENSIVE IT MANAGEMENT</vt:lpstr>
      <vt:lpstr>PowerPoint Presentation</vt:lpstr>
      <vt:lpstr>Planning &amp; Deployment</vt:lpstr>
      <vt:lpstr>ZERO TOUCH PROVISIONING</vt:lpstr>
      <vt:lpstr>Integrated Assurance</vt:lpstr>
      <vt:lpstr>WIRED &amp; WIRELESS VISIBILITY AND CONTROL</vt:lpstr>
      <vt:lpstr>NETWORK HEALTH MONITORING</vt:lpstr>
      <vt:lpstr>APPLICATION &amp; WEB CONTENT FILTERING</vt:lpstr>
      <vt:lpstr>STAGE-BASED CONNECTIVITY HEALTH</vt:lpstr>
      <vt:lpstr>GUEST WI-FI ACCESS &amp; EXPERIENCE</vt:lpstr>
      <vt:lpstr>SITE BASED PRESENCE ANALYTICS</vt:lpstr>
      <vt:lpstr>Maintenance &amp; Extensibility </vt:lpstr>
      <vt:lpstr>FIRMWARE UPGRADES &amp; COMPLIANCE </vt:lpstr>
      <vt:lpstr>API BASED EXTENSIBILITY</vt:lpstr>
      <vt:lpstr>MANAGED SERVICE MODE  PARTNER &amp; LINE OF BUSINESS READY</vt:lpstr>
      <vt:lpstr>PowerPoint Presentation</vt:lpstr>
      <vt:lpstr>PowerPoint Presentation</vt:lpstr>
      <vt:lpstr>Central - Customers</vt:lpstr>
      <vt:lpstr>Central - Partners</vt:lpstr>
      <vt:lpstr>Aruba Mgmt - Business</vt:lpstr>
    </vt:vector>
  </TitlesOfParts>
  <Company>Hewlett Packard</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Aruba Central - Solution Overview</dc:title>
  <dc:creator>Dixon, Rod</dc:creator>
  <cp:lastModifiedBy>Wilson, Simon (Aruba CTO UKI)</cp:lastModifiedBy>
  <cp:revision>580</cp:revision>
  <dcterms:created xsi:type="dcterms:W3CDTF">2018-01-17T22:37:12Z</dcterms:created>
  <dcterms:modified xsi:type="dcterms:W3CDTF">2018-11-13T16:46:47Z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y fmtid="{D5CDD505-2E9C-101B-9397-08002B2CF9AE}" pid="5" name="ContentTypeId">
    <vt:lpwstr>0x0101009C1A6F98D2CF1A40A3B80C45163F0819</vt:lpwstr>
  </property>
</Properties>
</file>